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4" r:id="rId4"/>
    <p:sldId id="266" r:id="rId5"/>
    <p:sldId id="263" r:id="rId6"/>
    <p:sldId id="268" r:id="rId7"/>
    <p:sldId id="265" r:id="rId8"/>
    <p:sldId id="269" r:id="rId9"/>
    <p:sldId id="270" r:id="rId10"/>
    <p:sldId id="258" r:id="rId11"/>
    <p:sldId id="267" r:id="rId12"/>
    <p:sldId id="271" r:id="rId13"/>
    <p:sldId id="256" r:id="rId14"/>
  </p:sldIdLst>
  <p:sldSz cx="12192000" cy="6858000"/>
  <p:notesSz cx="6858000" cy="9144000"/>
  <p:embeddedFontLst>
    <p:embeddedFont>
      <p:font typeface="나눔스퀘어라운드 ExtraBold" panose="020B0600000101010101" pitchFamily="50" charset="-127"/>
      <p:bold r:id="rId16"/>
    </p:embeddedFont>
    <p:embeddedFont>
      <p:font typeface="맑은 고딕" panose="020B0503020000020004" pitchFamily="50" charset="-127"/>
      <p:regular r:id="rId17"/>
      <p:bold r:id="rId1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03864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77625" autoAdjust="0"/>
  </p:normalViewPr>
  <p:slideViewPr>
    <p:cSldViewPr snapToGrid="0">
      <p:cViewPr varScale="1">
        <p:scale>
          <a:sx n="79" d="100"/>
          <a:sy n="79" d="100"/>
        </p:scale>
        <p:origin x="126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DD6D0-C7A5-423C-AA1C-D1CEB720C78E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0756E-4D8F-4231-A14D-6427F94A75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421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0756E-4D8F-4231-A14D-6427F94A75E0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0756E-4D8F-4231-A14D-6427F94A75E0}" type="slidenum">
              <a:rPr lang="ko-KR" altLang="en-US" smtClean="0"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0756E-4D8F-4231-A14D-6427F94A75E0}" type="slidenum">
              <a:rPr lang="ko-KR" altLang="en-US" smtClean="0"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0756E-4D8F-4231-A14D-6427F94A75E0}" type="slidenum">
              <a:rPr lang="ko-KR" altLang="en-US" smtClean="0"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0756E-4D8F-4231-A14D-6427F94A75E0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65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A1B0-DC53-465A-BF46-ECF8444D774A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61D5-3DC0-45C8-A2AB-3B80491E70C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759125" y="352755"/>
            <a:ext cx="10636369" cy="5857336"/>
            <a:chOff x="759125" y="560717"/>
            <a:chExt cx="10636369" cy="5857336"/>
          </a:xfrm>
          <a:solidFill>
            <a:schemeClr val="tx2">
              <a:lumMod val="50000"/>
            </a:schemeClr>
          </a:solidFill>
        </p:grpSpPr>
        <p:sp>
          <p:nvSpPr>
            <p:cNvPr id="4" name="모서리가 둥근 직사각형 3"/>
            <p:cNvSpPr/>
            <p:nvPr/>
          </p:nvSpPr>
          <p:spPr>
            <a:xfrm>
              <a:off x="759125" y="560717"/>
              <a:ext cx="10636369" cy="5857336"/>
            </a:xfrm>
            <a:prstGeom prst="roundRect">
              <a:avLst>
                <a:gd name="adj" fmla="val 783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759125" y="4606506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583947" y="560717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720207" y="2686825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중국현장학습 규정 및 안내자료</a:t>
            </a:r>
          </a:p>
        </p:txBody>
      </p:sp>
      <p:grpSp>
        <p:nvGrpSpPr>
          <p:cNvPr id="22" name="그룹 21"/>
          <p:cNvGrpSpPr/>
          <p:nvPr/>
        </p:nvGrpSpPr>
        <p:grpSpPr>
          <a:xfrm>
            <a:off x="1070642" y="2449433"/>
            <a:ext cx="1260704" cy="1260704"/>
            <a:chOff x="1664898" y="2334046"/>
            <a:chExt cx="1260704" cy="1260704"/>
          </a:xfrm>
        </p:grpSpPr>
        <p:sp>
          <p:nvSpPr>
            <p:cNvPr id="21" name="타원 20"/>
            <p:cNvSpPr/>
            <p:nvPr/>
          </p:nvSpPr>
          <p:spPr>
            <a:xfrm>
              <a:off x="1664898" y="2334046"/>
              <a:ext cx="1260704" cy="12607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998484" y="2631598"/>
              <a:ext cx="649825" cy="649825"/>
              <a:chOff x="4180307" y="771437"/>
              <a:chExt cx="6505576" cy="6505574"/>
            </a:xfrm>
            <a:solidFill>
              <a:srgbClr val="203864"/>
            </a:solidFill>
          </p:grpSpPr>
          <p:sp>
            <p:nvSpPr>
              <p:cNvPr id="14" name="Freeform 6"/>
              <p:cNvSpPr>
                <a:spLocks noEditPoints="1"/>
              </p:cNvSpPr>
              <p:nvPr/>
            </p:nvSpPr>
            <p:spPr bwMode="auto">
              <a:xfrm>
                <a:off x="4180307" y="771436"/>
                <a:ext cx="6505575" cy="6505575"/>
              </a:xfrm>
              <a:custGeom>
                <a:avLst/>
                <a:gdLst>
                  <a:gd name="T0" fmla="*/ 2717 w 4098"/>
                  <a:gd name="T1" fmla="*/ 2736 h 4098"/>
                  <a:gd name="T2" fmla="*/ 3344 w 4098"/>
                  <a:gd name="T3" fmla="*/ 1768 h 4098"/>
                  <a:gd name="T4" fmla="*/ 3246 w 4098"/>
                  <a:gd name="T5" fmla="*/ 1866 h 4098"/>
                  <a:gd name="T6" fmla="*/ 3110 w 4098"/>
                  <a:gd name="T7" fmla="*/ 2003 h 4098"/>
                  <a:gd name="T8" fmla="*/ 2964 w 4098"/>
                  <a:gd name="T9" fmla="*/ 2148 h 4098"/>
                  <a:gd name="T10" fmla="*/ 2841 w 4098"/>
                  <a:gd name="T11" fmla="*/ 2271 h 4098"/>
                  <a:gd name="T12" fmla="*/ 2952 w 4098"/>
                  <a:gd name="T13" fmla="*/ 2501 h 4098"/>
                  <a:gd name="T14" fmla="*/ 3698 w 4098"/>
                  <a:gd name="T15" fmla="*/ 1431 h 4098"/>
                  <a:gd name="T16" fmla="*/ 3698 w 4098"/>
                  <a:gd name="T17" fmla="*/ 1753 h 4098"/>
                  <a:gd name="T18" fmla="*/ 3857 w 4098"/>
                  <a:gd name="T19" fmla="*/ 1557 h 4098"/>
                  <a:gd name="T20" fmla="*/ 3822 w 4098"/>
                  <a:gd name="T21" fmla="*/ 1459 h 4098"/>
                  <a:gd name="T22" fmla="*/ 3724 w 4098"/>
                  <a:gd name="T23" fmla="*/ 1426 h 4098"/>
                  <a:gd name="T24" fmla="*/ 286 w 4098"/>
                  <a:gd name="T25" fmla="*/ 267 h 4098"/>
                  <a:gd name="T26" fmla="*/ 240 w 4098"/>
                  <a:gd name="T27" fmla="*/ 360 h 4098"/>
                  <a:gd name="T28" fmla="*/ 267 w 4098"/>
                  <a:gd name="T29" fmla="*/ 3812 h 4098"/>
                  <a:gd name="T30" fmla="*/ 360 w 4098"/>
                  <a:gd name="T31" fmla="*/ 3858 h 4098"/>
                  <a:gd name="T32" fmla="*/ 2836 w 4098"/>
                  <a:gd name="T33" fmla="*/ 3831 h 4098"/>
                  <a:gd name="T34" fmla="*/ 2881 w 4098"/>
                  <a:gd name="T35" fmla="*/ 3738 h 4098"/>
                  <a:gd name="T36" fmla="*/ 2820 w 4098"/>
                  <a:gd name="T37" fmla="*/ 2954 h 4098"/>
                  <a:gd name="T38" fmla="*/ 2233 w 4098"/>
                  <a:gd name="T39" fmla="*/ 3123 h 4098"/>
                  <a:gd name="T40" fmla="*/ 2160 w 4098"/>
                  <a:gd name="T41" fmla="*/ 3050 h 4098"/>
                  <a:gd name="T42" fmla="*/ 2328 w 4098"/>
                  <a:gd name="T43" fmla="*/ 2463 h 4098"/>
                  <a:gd name="T44" fmla="*/ 2530 w 4098"/>
                  <a:gd name="T45" fmla="*/ 2244 h 4098"/>
                  <a:gd name="T46" fmla="*/ 2578 w 4098"/>
                  <a:gd name="T47" fmla="*/ 2196 h 4098"/>
                  <a:gd name="T48" fmla="*/ 2666 w 4098"/>
                  <a:gd name="T49" fmla="*/ 2106 h 4098"/>
                  <a:gd name="T50" fmla="*/ 2767 w 4098"/>
                  <a:gd name="T51" fmla="*/ 2007 h 4098"/>
                  <a:gd name="T52" fmla="*/ 2847 w 4098"/>
                  <a:gd name="T53" fmla="*/ 1925 h 4098"/>
                  <a:gd name="T54" fmla="*/ 2881 w 4098"/>
                  <a:gd name="T55" fmla="*/ 1891 h 4098"/>
                  <a:gd name="T56" fmla="*/ 2228 w 4098"/>
                  <a:gd name="T57" fmla="*/ 949 h 4098"/>
                  <a:gd name="T58" fmla="*/ 2164 w 4098"/>
                  <a:gd name="T59" fmla="*/ 868 h 4098"/>
                  <a:gd name="T60" fmla="*/ 2414 w 4098"/>
                  <a:gd name="T61" fmla="*/ 240 h 4098"/>
                  <a:gd name="T62" fmla="*/ 2881 w 4098"/>
                  <a:gd name="T63" fmla="*/ 707 h 4098"/>
                  <a:gd name="T64" fmla="*/ 2862 w 4098"/>
                  <a:gd name="T65" fmla="*/ 635 h 4098"/>
                  <a:gd name="T66" fmla="*/ 2467 w 4098"/>
                  <a:gd name="T67" fmla="*/ 248 h 4098"/>
                  <a:gd name="T68" fmla="*/ 360 w 4098"/>
                  <a:gd name="T69" fmla="*/ 0 h 4098"/>
                  <a:gd name="T70" fmla="*/ 2559 w 4098"/>
                  <a:gd name="T71" fmla="*/ 27 h 4098"/>
                  <a:gd name="T72" fmla="*/ 3016 w 4098"/>
                  <a:gd name="T73" fmla="*/ 445 h 4098"/>
                  <a:gd name="T74" fmla="*/ 3110 w 4098"/>
                  <a:gd name="T75" fmla="*/ 606 h 4098"/>
                  <a:gd name="T76" fmla="*/ 3132 w 4098"/>
                  <a:gd name="T77" fmla="*/ 1642 h 4098"/>
                  <a:gd name="T78" fmla="*/ 3208 w 4098"/>
                  <a:gd name="T79" fmla="*/ 1565 h 4098"/>
                  <a:gd name="T80" fmla="*/ 3316 w 4098"/>
                  <a:gd name="T81" fmla="*/ 1457 h 4098"/>
                  <a:gd name="T82" fmla="*/ 3420 w 4098"/>
                  <a:gd name="T83" fmla="*/ 1352 h 4098"/>
                  <a:gd name="T84" fmla="*/ 3483 w 4098"/>
                  <a:gd name="T85" fmla="*/ 1290 h 4098"/>
                  <a:gd name="T86" fmla="*/ 3646 w 4098"/>
                  <a:gd name="T87" fmla="*/ 1196 h 4098"/>
                  <a:gd name="T88" fmla="*/ 3829 w 4098"/>
                  <a:gd name="T89" fmla="*/ 1196 h 4098"/>
                  <a:gd name="T90" fmla="*/ 3992 w 4098"/>
                  <a:gd name="T91" fmla="*/ 1290 h 4098"/>
                  <a:gd name="T92" fmla="*/ 4086 w 4098"/>
                  <a:gd name="T93" fmla="*/ 1453 h 4098"/>
                  <a:gd name="T94" fmla="*/ 4086 w 4098"/>
                  <a:gd name="T95" fmla="*/ 1635 h 4098"/>
                  <a:gd name="T96" fmla="*/ 3992 w 4098"/>
                  <a:gd name="T97" fmla="*/ 1799 h 4098"/>
                  <a:gd name="T98" fmla="*/ 3106 w 4098"/>
                  <a:gd name="T99" fmla="*/ 3842 h 4098"/>
                  <a:gd name="T100" fmla="*/ 2998 w 4098"/>
                  <a:gd name="T101" fmla="*/ 4010 h 4098"/>
                  <a:gd name="T102" fmla="*/ 2814 w 4098"/>
                  <a:gd name="T103" fmla="*/ 4094 h 4098"/>
                  <a:gd name="T104" fmla="*/ 256 w 4098"/>
                  <a:gd name="T105" fmla="*/ 4083 h 4098"/>
                  <a:gd name="T106" fmla="*/ 88 w 4098"/>
                  <a:gd name="T107" fmla="*/ 3974 h 4098"/>
                  <a:gd name="T108" fmla="*/ 4 w 4098"/>
                  <a:gd name="T109" fmla="*/ 3791 h 4098"/>
                  <a:gd name="T110" fmla="*/ 15 w 4098"/>
                  <a:gd name="T111" fmla="*/ 256 h 4098"/>
                  <a:gd name="T112" fmla="*/ 124 w 4098"/>
                  <a:gd name="T113" fmla="*/ 88 h 4098"/>
                  <a:gd name="T114" fmla="*/ 307 w 4098"/>
                  <a:gd name="T115" fmla="*/ 4 h 40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98" h="4098">
                    <a:moveTo>
                      <a:pt x="2612" y="2501"/>
                    </a:moveTo>
                    <a:lnTo>
                      <a:pt x="2547" y="2566"/>
                    </a:lnTo>
                    <a:lnTo>
                      <a:pt x="2463" y="2820"/>
                    </a:lnTo>
                    <a:lnTo>
                      <a:pt x="2717" y="2736"/>
                    </a:lnTo>
                    <a:lnTo>
                      <a:pt x="2782" y="2670"/>
                    </a:lnTo>
                    <a:lnTo>
                      <a:pt x="2612" y="2501"/>
                    </a:lnTo>
                    <a:close/>
                    <a:moveTo>
                      <a:pt x="3359" y="1753"/>
                    </a:moveTo>
                    <a:lnTo>
                      <a:pt x="3344" y="1768"/>
                    </a:lnTo>
                    <a:lnTo>
                      <a:pt x="3324" y="1788"/>
                    </a:lnTo>
                    <a:lnTo>
                      <a:pt x="3302" y="1811"/>
                    </a:lnTo>
                    <a:lnTo>
                      <a:pt x="3275" y="1838"/>
                    </a:lnTo>
                    <a:lnTo>
                      <a:pt x="3246" y="1866"/>
                    </a:lnTo>
                    <a:lnTo>
                      <a:pt x="3214" y="1899"/>
                    </a:lnTo>
                    <a:lnTo>
                      <a:pt x="3180" y="1932"/>
                    </a:lnTo>
                    <a:lnTo>
                      <a:pt x="3146" y="1967"/>
                    </a:lnTo>
                    <a:lnTo>
                      <a:pt x="3110" y="2003"/>
                    </a:lnTo>
                    <a:lnTo>
                      <a:pt x="3072" y="2040"/>
                    </a:lnTo>
                    <a:lnTo>
                      <a:pt x="3036" y="2076"/>
                    </a:lnTo>
                    <a:lnTo>
                      <a:pt x="2999" y="2112"/>
                    </a:lnTo>
                    <a:lnTo>
                      <a:pt x="2964" y="2148"/>
                    </a:lnTo>
                    <a:lnTo>
                      <a:pt x="2931" y="2182"/>
                    </a:lnTo>
                    <a:lnTo>
                      <a:pt x="2898" y="2214"/>
                    </a:lnTo>
                    <a:lnTo>
                      <a:pt x="2869" y="2244"/>
                    </a:lnTo>
                    <a:lnTo>
                      <a:pt x="2841" y="2271"/>
                    </a:lnTo>
                    <a:lnTo>
                      <a:pt x="2818" y="2295"/>
                    </a:lnTo>
                    <a:lnTo>
                      <a:pt x="2798" y="2315"/>
                    </a:lnTo>
                    <a:lnTo>
                      <a:pt x="2782" y="2331"/>
                    </a:lnTo>
                    <a:lnTo>
                      <a:pt x="2952" y="2501"/>
                    </a:lnTo>
                    <a:lnTo>
                      <a:pt x="3529" y="1924"/>
                    </a:lnTo>
                    <a:lnTo>
                      <a:pt x="3359" y="1753"/>
                    </a:lnTo>
                    <a:close/>
                    <a:moveTo>
                      <a:pt x="3724" y="1426"/>
                    </a:moveTo>
                    <a:lnTo>
                      <a:pt x="3698" y="1431"/>
                    </a:lnTo>
                    <a:lnTo>
                      <a:pt x="3675" y="1442"/>
                    </a:lnTo>
                    <a:lnTo>
                      <a:pt x="3652" y="1459"/>
                    </a:lnTo>
                    <a:lnTo>
                      <a:pt x="3529" y="1583"/>
                    </a:lnTo>
                    <a:lnTo>
                      <a:pt x="3698" y="1753"/>
                    </a:lnTo>
                    <a:lnTo>
                      <a:pt x="3822" y="1629"/>
                    </a:lnTo>
                    <a:lnTo>
                      <a:pt x="3840" y="1607"/>
                    </a:lnTo>
                    <a:lnTo>
                      <a:pt x="3851" y="1583"/>
                    </a:lnTo>
                    <a:lnTo>
                      <a:pt x="3857" y="1557"/>
                    </a:lnTo>
                    <a:lnTo>
                      <a:pt x="3857" y="1531"/>
                    </a:lnTo>
                    <a:lnTo>
                      <a:pt x="3851" y="1505"/>
                    </a:lnTo>
                    <a:lnTo>
                      <a:pt x="3840" y="1481"/>
                    </a:lnTo>
                    <a:lnTo>
                      <a:pt x="3822" y="1459"/>
                    </a:lnTo>
                    <a:lnTo>
                      <a:pt x="3801" y="1442"/>
                    </a:lnTo>
                    <a:lnTo>
                      <a:pt x="3776" y="1431"/>
                    </a:lnTo>
                    <a:lnTo>
                      <a:pt x="3750" y="1426"/>
                    </a:lnTo>
                    <a:lnTo>
                      <a:pt x="3724" y="1426"/>
                    </a:lnTo>
                    <a:close/>
                    <a:moveTo>
                      <a:pt x="360" y="240"/>
                    </a:moveTo>
                    <a:lnTo>
                      <a:pt x="333" y="243"/>
                    </a:lnTo>
                    <a:lnTo>
                      <a:pt x="308" y="252"/>
                    </a:lnTo>
                    <a:lnTo>
                      <a:pt x="286" y="267"/>
                    </a:lnTo>
                    <a:lnTo>
                      <a:pt x="267" y="286"/>
                    </a:lnTo>
                    <a:lnTo>
                      <a:pt x="252" y="308"/>
                    </a:lnTo>
                    <a:lnTo>
                      <a:pt x="243" y="333"/>
                    </a:lnTo>
                    <a:lnTo>
                      <a:pt x="240" y="360"/>
                    </a:lnTo>
                    <a:lnTo>
                      <a:pt x="240" y="3738"/>
                    </a:lnTo>
                    <a:lnTo>
                      <a:pt x="243" y="3765"/>
                    </a:lnTo>
                    <a:lnTo>
                      <a:pt x="252" y="3790"/>
                    </a:lnTo>
                    <a:lnTo>
                      <a:pt x="267" y="3812"/>
                    </a:lnTo>
                    <a:lnTo>
                      <a:pt x="286" y="3831"/>
                    </a:lnTo>
                    <a:lnTo>
                      <a:pt x="308" y="3846"/>
                    </a:lnTo>
                    <a:lnTo>
                      <a:pt x="333" y="3855"/>
                    </a:lnTo>
                    <a:lnTo>
                      <a:pt x="360" y="3858"/>
                    </a:lnTo>
                    <a:lnTo>
                      <a:pt x="2762" y="3858"/>
                    </a:lnTo>
                    <a:lnTo>
                      <a:pt x="2789" y="3855"/>
                    </a:lnTo>
                    <a:lnTo>
                      <a:pt x="2814" y="3846"/>
                    </a:lnTo>
                    <a:lnTo>
                      <a:pt x="2836" y="3831"/>
                    </a:lnTo>
                    <a:lnTo>
                      <a:pt x="2855" y="3812"/>
                    </a:lnTo>
                    <a:lnTo>
                      <a:pt x="2869" y="3790"/>
                    </a:lnTo>
                    <a:lnTo>
                      <a:pt x="2879" y="3765"/>
                    </a:lnTo>
                    <a:lnTo>
                      <a:pt x="2881" y="3738"/>
                    </a:lnTo>
                    <a:lnTo>
                      <a:pt x="2881" y="2911"/>
                    </a:lnTo>
                    <a:lnTo>
                      <a:pt x="2867" y="2926"/>
                    </a:lnTo>
                    <a:lnTo>
                      <a:pt x="2845" y="2942"/>
                    </a:lnTo>
                    <a:lnTo>
                      <a:pt x="2820" y="2954"/>
                    </a:lnTo>
                    <a:lnTo>
                      <a:pt x="2311" y="3124"/>
                    </a:lnTo>
                    <a:lnTo>
                      <a:pt x="2284" y="3129"/>
                    </a:lnTo>
                    <a:lnTo>
                      <a:pt x="2258" y="3129"/>
                    </a:lnTo>
                    <a:lnTo>
                      <a:pt x="2233" y="3123"/>
                    </a:lnTo>
                    <a:lnTo>
                      <a:pt x="2209" y="3112"/>
                    </a:lnTo>
                    <a:lnTo>
                      <a:pt x="2188" y="3095"/>
                    </a:lnTo>
                    <a:lnTo>
                      <a:pt x="2171" y="3074"/>
                    </a:lnTo>
                    <a:lnTo>
                      <a:pt x="2160" y="3050"/>
                    </a:lnTo>
                    <a:lnTo>
                      <a:pt x="2153" y="3025"/>
                    </a:lnTo>
                    <a:lnTo>
                      <a:pt x="2153" y="2998"/>
                    </a:lnTo>
                    <a:lnTo>
                      <a:pt x="2158" y="2972"/>
                    </a:lnTo>
                    <a:lnTo>
                      <a:pt x="2328" y="2463"/>
                    </a:lnTo>
                    <a:lnTo>
                      <a:pt x="2341" y="2438"/>
                    </a:lnTo>
                    <a:lnTo>
                      <a:pt x="2357" y="2415"/>
                    </a:lnTo>
                    <a:lnTo>
                      <a:pt x="2527" y="2246"/>
                    </a:lnTo>
                    <a:lnTo>
                      <a:pt x="2530" y="2244"/>
                    </a:lnTo>
                    <a:lnTo>
                      <a:pt x="2536" y="2237"/>
                    </a:lnTo>
                    <a:lnTo>
                      <a:pt x="2547" y="2227"/>
                    </a:lnTo>
                    <a:lnTo>
                      <a:pt x="2561" y="2213"/>
                    </a:lnTo>
                    <a:lnTo>
                      <a:pt x="2578" y="2196"/>
                    </a:lnTo>
                    <a:lnTo>
                      <a:pt x="2598" y="2176"/>
                    </a:lnTo>
                    <a:lnTo>
                      <a:pt x="2619" y="2155"/>
                    </a:lnTo>
                    <a:lnTo>
                      <a:pt x="2643" y="2131"/>
                    </a:lnTo>
                    <a:lnTo>
                      <a:pt x="2666" y="2106"/>
                    </a:lnTo>
                    <a:lnTo>
                      <a:pt x="2692" y="2081"/>
                    </a:lnTo>
                    <a:lnTo>
                      <a:pt x="2717" y="2056"/>
                    </a:lnTo>
                    <a:lnTo>
                      <a:pt x="2742" y="2032"/>
                    </a:lnTo>
                    <a:lnTo>
                      <a:pt x="2767" y="2007"/>
                    </a:lnTo>
                    <a:lnTo>
                      <a:pt x="2789" y="1983"/>
                    </a:lnTo>
                    <a:lnTo>
                      <a:pt x="2811" y="1962"/>
                    </a:lnTo>
                    <a:lnTo>
                      <a:pt x="2831" y="1942"/>
                    </a:lnTo>
                    <a:lnTo>
                      <a:pt x="2847" y="1925"/>
                    </a:lnTo>
                    <a:lnTo>
                      <a:pt x="2862" y="1911"/>
                    </a:lnTo>
                    <a:lnTo>
                      <a:pt x="2872" y="1900"/>
                    </a:lnTo>
                    <a:lnTo>
                      <a:pt x="2879" y="1894"/>
                    </a:lnTo>
                    <a:lnTo>
                      <a:pt x="2881" y="1891"/>
                    </a:lnTo>
                    <a:lnTo>
                      <a:pt x="2881" y="960"/>
                    </a:lnTo>
                    <a:lnTo>
                      <a:pt x="2281" y="960"/>
                    </a:lnTo>
                    <a:lnTo>
                      <a:pt x="2254" y="957"/>
                    </a:lnTo>
                    <a:lnTo>
                      <a:pt x="2228" y="949"/>
                    </a:lnTo>
                    <a:lnTo>
                      <a:pt x="2205" y="934"/>
                    </a:lnTo>
                    <a:lnTo>
                      <a:pt x="2187" y="915"/>
                    </a:lnTo>
                    <a:lnTo>
                      <a:pt x="2173" y="893"/>
                    </a:lnTo>
                    <a:lnTo>
                      <a:pt x="2164" y="868"/>
                    </a:lnTo>
                    <a:lnTo>
                      <a:pt x="2161" y="841"/>
                    </a:lnTo>
                    <a:lnTo>
                      <a:pt x="2161" y="240"/>
                    </a:lnTo>
                    <a:lnTo>
                      <a:pt x="360" y="240"/>
                    </a:lnTo>
                    <a:close/>
                    <a:moveTo>
                      <a:pt x="2414" y="240"/>
                    </a:moveTo>
                    <a:lnTo>
                      <a:pt x="2402" y="240"/>
                    </a:lnTo>
                    <a:lnTo>
                      <a:pt x="2402" y="720"/>
                    </a:lnTo>
                    <a:lnTo>
                      <a:pt x="2881" y="720"/>
                    </a:lnTo>
                    <a:lnTo>
                      <a:pt x="2881" y="707"/>
                    </a:lnTo>
                    <a:lnTo>
                      <a:pt x="2881" y="690"/>
                    </a:lnTo>
                    <a:lnTo>
                      <a:pt x="2879" y="672"/>
                    </a:lnTo>
                    <a:lnTo>
                      <a:pt x="2872" y="653"/>
                    </a:lnTo>
                    <a:lnTo>
                      <a:pt x="2862" y="635"/>
                    </a:lnTo>
                    <a:lnTo>
                      <a:pt x="2846" y="615"/>
                    </a:lnTo>
                    <a:lnTo>
                      <a:pt x="2507" y="276"/>
                    </a:lnTo>
                    <a:lnTo>
                      <a:pt x="2487" y="260"/>
                    </a:lnTo>
                    <a:lnTo>
                      <a:pt x="2467" y="248"/>
                    </a:lnTo>
                    <a:lnTo>
                      <a:pt x="2448" y="243"/>
                    </a:lnTo>
                    <a:lnTo>
                      <a:pt x="2430" y="241"/>
                    </a:lnTo>
                    <a:lnTo>
                      <a:pt x="2414" y="240"/>
                    </a:lnTo>
                    <a:close/>
                    <a:moveTo>
                      <a:pt x="360" y="0"/>
                    </a:moveTo>
                    <a:lnTo>
                      <a:pt x="2422" y="0"/>
                    </a:lnTo>
                    <a:lnTo>
                      <a:pt x="2469" y="2"/>
                    </a:lnTo>
                    <a:lnTo>
                      <a:pt x="2516" y="12"/>
                    </a:lnTo>
                    <a:lnTo>
                      <a:pt x="2559" y="27"/>
                    </a:lnTo>
                    <a:lnTo>
                      <a:pt x="2602" y="48"/>
                    </a:lnTo>
                    <a:lnTo>
                      <a:pt x="2640" y="75"/>
                    </a:lnTo>
                    <a:lnTo>
                      <a:pt x="2676" y="106"/>
                    </a:lnTo>
                    <a:lnTo>
                      <a:pt x="3016" y="445"/>
                    </a:lnTo>
                    <a:lnTo>
                      <a:pt x="3047" y="481"/>
                    </a:lnTo>
                    <a:lnTo>
                      <a:pt x="3074" y="520"/>
                    </a:lnTo>
                    <a:lnTo>
                      <a:pt x="3095" y="561"/>
                    </a:lnTo>
                    <a:lnTo>
                      <a:pt x="3110" y="606"/>
                    </a:lnTo>
                    <a:lnTo>
                      <a:pt x="3118" y="652"/>
                    </a:lnTo>
                    <a:lnTo>
                      <a:pt x="3122" y="699"/>
                    </a:lnTo>
                    <a:lnTo>
                      <a:pt x="3122" y="1652"/>
                    </a:lnTo>
                    <a:lnTo>
                      <a:pt x="3132" y="1642"/>
                    </a:lnTo>
                    <a:lnTo>
                      <a:pt x="3146" y="1627"/>
                    </a:lnTo>
                    <a:lnTo>
                      <a:pt x="3163" y="1609"/>
                    </a:lnTo>
                    <a:lnTo>
                      <a:pt x="3184" y="1588"/>
                    </a:lnTo>
                    <a:lnTo>
                      <a:pt x="3208" y="1565"/>
                    </a:lnTo>
                    <a:lnTo>
                      <a:pt x="3232" y="1540"/>
                    </a:lnTo>
                    <a:lnTo>
                      <a:pt x="3260" y="1513"/>
                    </a:lnTo>
                    <a:lnTo>
                      <a:pt x="3287" y="1485"/>
                    </a:lnTo>
                    <a:lnTo>
                      <a:pt x="3316" y="1457"/>
                    </a:lnTo>
                    <a:lnTo>
                      <a:pt x="3343" y="1429"/>
                    </a:lnTo>
                    <a:lnTo>
                      <a:pt x="3370" y="1402"/>
                    </a:lnTo>
                    <a:lnTo>
                      <a:pt x="3396" y="1376"/>
                    </a:lnTo>
                    <a:lnTo>
                      <a:pt x="3420" y="1352"/>
                    </a:lnTo>
                    <a:lnTo>
                      <a:pt x="3441" y="1331"/>
                    </a:lnTo>
                    <a:lnTo>
                      <a:pt x="3458" y="1314"/>
                    </a:lnTo>
                    <a:lnTo>
                      <a:pt x="3473" y="1300"/>
                    </a:lnTo>
                    <a:lnTo>
                      <a:pt x="3483" y="1290"/>
                    </a:lnTo>
                    <a:lnTo>
                      <a:pt x="3519" y="1258"/>
                    </a:lnTo>
                    <a:lnTo>
                      <a:pt x="3559" y="1231"/>
                    </a:lnTo>
                    <a:lnTo>
                      <a:pt x="3601" y="1211"/>
                    </a:lnTo>
                    <a:lnTo>
                      <a:pt x="3646" y="1196"/>
                    </a:lnTo>
                    <a:lnTo>
                      <a:pt x="3692" y="1187"/>
                    </a:lnTo>
                    <a:lnTo>
                      <a:pt x="3738" y="1185"/>
                    </a:lnTo>
                    <a:lnTo>
                      <a:pt x="3784" y="1187"/>
                    </a:lnTo>
                    <a:lnTo>
                      <a:pt x="3829" y="1196"/>
                    </a:lnTo>
                    <a:lnTo>
                      <a:pt x="3873" y="1211"/>
                    </a:lnTo>
                    <a:lnTo>
                      <a:pt x="3915" y="1231"/>
                    </a:lnTo>
                    <a:lnTo>
                      <a:pt x="3955" y="1258"/>
                    </a:lnTo>
                    <a:lnTo>
                      <a:pt x="3992" y="1290"/>
                    </a:lnTo>
                    <a:lnTo>
                      <a:pt x="4025" y="1326"/>
                    </a:lnTo>
                    <a:lnTo>
                      <a:pt x="4051" y="1366"/>
                    </a:lnTo>
                    <a:lnTo>
                      <a:pt x="4072" y="1408"/>
                    </a:lnTo>
                    <a:lnTo>
                      <a:pt x="4086" y="1453"/>
                    </a:lnTo>
                    <a:lnTo>
                      <a:pt x="4094" y="1499"/>
                    </a:lnTo>
                    <a:lnTo>
                      <a:pt x="4098" y="1545"/>
                    </a:lnTo>
                    <a:lnTo>
                      <a:pt x="4094" y="1591"/>
                    </a:lnTo>
                    <a:lnTo>
                      <a:pt x="4086" y="1635"/>
                    </a:lnTo>
                    <a:lnTo>
                      <a:pt x="4072" y="1680"/>
                    </a:lnTo>
                    <a:lnTo>
                      <a:pt x="4051" y="1722"/>
                    </a:lnTo>
                    <a:lnTo>
                      <a:pt x="4025" y="1762"/>
                    </a:lnTo>
                    <a:lnTo>
                      <a:pt x="3992" y="1799"/>
                    </a:lnTo>
                    <a:lnTo>
                      <a:pt x="3122" y="2670"/>
                    </a:lnTo>
                    <a:lnTo>
                      <a:pt x="3122" y="3738"/>
                    </a:lnTo>
                    <a:lnTo>
                      <a:pt x="3118" y="3791"/>
                    </a:lnTo>
                    <a:lnTo>
                      <a:pt x="3106" y="3842"/>
                    </a:lnTo>
                    <a:lnTo>
                      <a:pt x="3088" y="3889"/>
                    </a:lnTo>
                    <a:lnTo>
                      <a:pt x="3064" y="3934"/>
                    </a:lnTo>
                    <a:lnTo>
                      <a:pt x="3033" y="3974"/>
                    </a:lnTo>
                    <a:lnTo>
                      <a:pt x="2998" y="4010"/>
                    </a:lnTo>
                    <a:lnTo>
                      <a:pt x="2957" y="4040"/>
                    </a:lnTo>
                    <a:lnTo>
                      <a:pt x="2913" y="4064"/>
                    </a:lnTo>
                    <a:lnTo>
                      <a:pt x="2865" y="4083"/>
                    </a:lnTo>
                    <a:lnTo>
                      <a:pt x="2814" y="4094"/>
                    </a:lnTo>
                    <a:lnTo>
                      <a:pt x="2762" y="4098"/>
                    </a:lnTo>
                    <a:lnTo>
                      <a:pt x="360" y="4098"/>
                    </a:lnTo>
                    <a:lnTo>
                      <a:pt x="307" y="4094"/>
                    </a:lnTo>
                    <a:lnTo>
                      <a:pt x="256" y="4083"/>
                    </a:lnTo>
                    <a:lnTo>
                      <a:pt x="209" y="4064"/>
                    </a:lnTo>
                    <a:lnTo>
                      <a:pt x="164" y="4040"/>
                    </a:lnTo>
                    <a:lnTo>
                      <a:pt x="124" y="4010"/>
                    </a:lnTo>
                    <a:lnTo>
                      <a:pt x="88" y="3974"/>
                    </a:lnTo>
                    <a:lnTo>
                      <a:pt x="58" y="3934"/>
                    </a:lnTo>
                    <a:lnTo>
                      <a:pt x="34" y="3889"/>
                    </a:lnTo>
                    <a:lnTo>
                      <a:pt x="15" y="3842"/>
                    </a:lnTo>
                    <a:lnTo>
                      <a:pt x="4" y="3791"/>
                    </a:lnTo>
                    <a:lnTo>
                      <a:pt x="0" y="3738"/>
                    </a:lnTo>
                    <a:lnTo>
                      <a:pt x="0" y="360"/>
                    </a:lnTo>
                    <a:lnTo>
                      <a:pt x="4" y="307"/>
                    </a:lnTo>
                    <a:lnTo>
                      <a:pt x="15" y="256"/>
                    </a:lnTo>
                    <a:lnTo>
                      <a:pt x="34" y="209"/>
                    </a:lnTo>
                    <a:lnTo>
                      <a:pt x="58" y="164"/>
                    </a:lnTo>
                    <a:lnTo>
                      <a:pt x="88" y="124"/>
                    </a:lnTo>
                    <a:lnTo>
                      <a:pt x="124" y="88"/>
                    </a:lnTo>
                    <a:lnTo>
                      <a:pt x="164" y="58"/>
                    </a:lnTo>
                    <a:lnTo>
                      <a:pt x="209" y="34"/>
                    </a:lnTo>
                    <a:lnTo>
                      <a:pt x="256" y="15"/>
                    </a:lnTo>
                    <a:lnTo>
                      <a:pt x="307" y="4"/>
                    </a:lnTo>
                    <a:lnTo>
                      <a:pt x="3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4943897" y="2678023"/>
                <a:ext cx="3049584" cy="380999"/>
              </a:xfrm>
              <a:custGeom>
                <a:avLst/>
                <a:gdLst>
                  <a:gd name="T0" fmla="*/ 119 w 1921"/>
                  <a:gd name="T1" fmla="*/ 0 h 240"/>
                  <a:gd name="T2" fmla="*/ 1800 w 1921"/>
                  <a:gd name="T3" fmla="*/ 0 h 240"/>
                  <a:gd name="T4" fmla="*/ 1828 w 1921"/>
                  <a:gd name="T5" fmla="*/ 2 h 240"/>
                  <a:gd name="T6" fmla="*/ 1852 w 1921"/>
                  <a:gd name="T7" fmla="*/ 12 h 240"/>
                  <a:gd name="T8" fmla="*/ 1875 w 1921"/>
                  <a:gd name="T9" fmla="*/ 26 h 240"/>
                  <a:gd name="T10" fmla="*/ 1893 w 1921"/>
                  <a:gd name="T11" fmla="*/ 45 h 240"/>
                  <a:gd name="T12" fmla="*/ 1908 w 1921"/>
                  <a:gd name="T13" fmla="*/ 67 h 240"/>
                  <a:gd name="T14" fmla="*/ 1917 w 1921"/>
                  <a:gd name="T15" fmla="*/ 92 h 240"/>
                  <a:gd name="T16" fmla="*/ 1921 w 1921"/>
                  <a:gd name="T17" fmla="*/ 119 h 240"/>
                  <a:gd name="T18" fmla="*/ 1917 w 1921"/>
                  <a:gd name="T19" fmla="*/ 148 h 240"/>
                  <a:gd name="T20" fmla="*/ 1908 w 1921"/>
                  <a:gd name="T21" fmla="*/ 172 h 240"/>
                  <a:gd name="T22" fmla="*/ 1893 w 1921"/>
                  <a:gd name="T23" fmla="*/ 195 h 240"/>
                  <a:gd name="T24" fmla="*/ 1875 w 1921"/>
                  <a:gd name="T25" fmla="*/ 213 h 240"/>
                  <a:gd name="T26" fmla="*/ 1852 w 1921"/>
                  <a:gd name="T27" fmla="*/ 227 h 240"/>
                  <a:gd name="T28" fmla="*/ 1828 w 1921"/>
                  <a:gd name="T29" fmla="*/ 237 h 240"/>
                  <a:gd name="T30" fmla="*/ 1800 w 1921"/>
                  <a:gd name="T31" fmla="*/ 240 h 240"/>
                  <a:gd name="T32" fmla="*/ 119 w 1921"/>
                  <a:gd name="T33" fmla="*/ 240 h 240"/>
                  <a:gd name="T34" fmla="*/ 91 w 1921"/>
                  <a:gd name="T35" fmla="*/ 237 h 240"/>
                  <a:gd name="T36" fmla="*/ 67 w 1921"/>
                  <a:gd name="T37" fmla="*/ 227 h 240"/>
                  <a:gd name="T38" fmla="*/ 44 w 1921"/>
                  <a:gd name="T39" fmla="*/ 213 h 240"/>
                  <a:gd name="T40" fmla="*/ 26 w 1921"/>
                  <a:gd name="T41" fmla="*/ 195 h 240"/>
                  <a:gd name="T42" fmla="*/ 12 w 1921"/>
                  <a:gd name="T43" fmla="*/ 172 h 240"/>
                  <a:gd name="T44" fmla="*/ 2 w 1921"/>
                  <a:gd name="T45" fmla="*/ 148 h 240"/>
                  <a:gd name="T46" fmla="*/ 0 w 1921"/>
                  <a:gd name="T47" fmla="*/ 119 h 240"/>
                  <a:gd name="T48" fmla="*/ 2 w 1921"/>
                  <a:gd name="T49" fmla="*/ 92 h 240"/>
                  <a:gd name="T50" fmla="*/ 12 w 1921"/>
                  <a:gd name="T51" fmla="*/ 67 h 240"/>
                  <a:gd name="T52" fmla="*/ 26 w 1921"/>
                  <a:gd name="T53" fmla="*/ 45 h 240"/>
                  <a:gd name="T54" fmla="*/ 44 w 1921"/>
                  <a:gd name="T55" fmla="*/ 26 h 240"/>
                  <a:gd name="T56" fmla="*/ 67 w 1921"/>
                  <a:gd name="T57" fmla="*/ 12 h 240"/>
                  <a:gd name="T58" fmla="*/ 91 w 1921"/>
                  <a:gd name="T59" fmla="*/ 2 h 240"/>
                  <a:gd name="T60" fmla="*/ 119 w 1921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921" h="240">
                    <a:moveTo>
                      <a:pt x="119" y="0"/>
                    </a:moveTo>
                    <a:lnTo>
                      <a:pt x="1800" y="0"/>
                    </a:lnTo>
                    <a:lnTo>
                      <a:pt x="1828" y="2"/>
                    </a:lnTo>
                    <a:lnTo>
                      <a:pt x="1852" y="12"/>
                    </a:lnTo>
                    <a:lnTo>
                      <a:pt x="1875" y="26"/>
                    </a:lnTo>
                    <a:lnTo>
                      <a:pt x="1893" y="45"/>
                    </a:lnTo>
                    <a:lnTo>
                      <a:pt x="1908" y="67"/>
                    </a:lnTo>
                    <a:lnTo>
                      <a:pt x="1917" y="92"/>
                    </a:lnTo>
                    <a:lnTo>
                      <a:pt x="1921" y="119"/>
                    </a:lnTo>
                    <a:lnTo>
                      <a:pt x="1917" y="148"/>
                    </a:lnTo>
                    <a:lnTo>
                      <a:pt x="1908" y="172"/>
                    </a:lnTo>
                    <a:lnTo>
                      <a:pt x="1893" y="195"/>
                    </a:lnTo>
                    <a:lnTo>
                      <a:pt x="1875" y="213"/>
                    </a:lnTo>
                    <a:lnTo>
                      <a:pt x="1852" y="227"/>
                    </a:lnTo>
                    <a:lnTo>
                      <a:pt x="1828" y="237"/>
                    </a:lnTo>
                    <a:lnTo>
                      <a:pt x="1800" y="240"/>
                    </a:lnTo>
                    <a:lnTo>
                      <a:pt x="119" y="240"/>
                    </a:lnTo>
                    <a:lnTo>
                      <a:pt x="91" y="237"/>
                    </a:lnTo>
                    <a:lnTo>
                      <a:pt x="67" y="227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2" y="148"/>
                    </a:lnTo>
                    <a:lnTo>
                      <a:pt x="0" y="119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1" y="2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16" name="Freeform 8"/>
              <p:cNvSpPr/>
              <p:nvPr/>
            </p:nvSpPr>
            <p:spPr bwMode="auto">
              <a:xfrm>
                <a:off x="4943897" y="3440021"/>
                <a:ext cx="2286004" cy="380999"/>
              </a:xfrm>
              <a:custGeom>
                <a:avLst/>
                <a:gdLst>
                  <a:gd name="T0" fmla="*/ 119 w 1440"/>
                  <a:gd name="T1" fmla="*/ 0 h 240"/>
                  <a:gd name="T2" fmla="*/ 1320 w 1440"/>
                  <a:gd name="T3" fmla="*/ 0 h 240"/>
                  <a:gd name="T4" fmla="*/ 1347 w 1440"/>
                  <a:gd name="T5" fmla="*/ 3 h 240"/>
                  <a:gd name="T6" fmla="*/ 1373 w 1440"/>
                  <a:gd name="T7" fmla="*/ 12 h 240"/>
                  <a:gd name="T8" fmla="*/ 1395 w 1440"/>
                  <a:gd name="T9" fmla="*/ 27 h 240"/>
                  <a:gd name="T10" fmla="*/ 1414 w 1440"/>
                  <a:gd name="T11" fmla="*/ 45 h 240"/>
                  <a:gd name="T12" fmla="*/ 1428 w 1440"/>
                  <a:gd name="T13" fmla="*/ 67 h 240"/>
                  <a:gd name="T14" fmla="*/ 1436 w 1440"/>
                  <a:gd name="T15" fmla="*/ 92 h 240"/>
                  <a:gd name="T16" fmla="*/ 1440 w 1440"/>
                  <a:gd name="T17" fmla="*/ 120 h 240"/>
                  <a:gd name="T18" fmla="*/ 1436 w 1440"/>
                  <a:gd name="T19" fmla="*/ 147 h 240"/>
                  <a:gd name="T20" fmla="*/ 1428 w 1440"/>
                  <a:gd name="T21" fmla="*/ 173 h 240"/>
                  <a:gd name="T22" fmla="*/ 1414 w 1440"/>
                  <a:gd name="T23" fmla="*/ 195 h 240"/>
                  <a:gd name="T24" fmla="*/ 1395 w 1440"/>
                  <a:gd name="T25" fmla="*/ 214 h 240"/>
                  <a:gd name="T26" fmla="*/ 1373 w 1440"/>
                  <a:gd name="T27" fmla="*/ 228 h 240"/>
                  <a:gd name="T28" fmla="*/ 1347 w 1440"/>
                  <a:gd name="T29" fmla="*/ 236 h 240"/>
                  <a:gd name="T30" fmla="*/ 1320 w 1440"/>
                  <a:gd name="T31" fmla="*/ 240 h 240"/>
                  <a:gd name="T32" fmla="*/ 119 w 1440"/>
                  <a:gd name="T33" fmla="*/ 240 h 240"/>
                  <a:gd name="T34" fmla="*/ 91 w 1440"/>
                  <a:gd name="T35" fmla="*/ 236 h 240"/>
                  <a:gd name="T36" fmla="*/ 67 w 1440"/>
                  <a:gd name="T37" fmla="*/ 228 h 240"/>
                  <a:gd name="T38" fmla="*/ 44 w 1440"/>
                  <a:gd name="T39" fmla="*/ 214 h 240"/>
                  <a:gd name="T40" fmla="*/ 26 w 1440"/>
                  <a:gd name="T41" fmla="*/ 195 h 240"/>
                  <a:gd name="T42" fmla="*/ 12 w 1440"/>
                  <a:gd name="T43" fmla="*/ 173 h 240"/>
                  <a:gd name="T44" fmla="*/ 2 w 1440"/>
                  <a:gd name="T45" fmla="*/ 147 h 240"/>
                  <a:gd name="T46" fmla="*/ 0 w 1440"/>
                  <a:gd name="T47" fmla="*/ 120 h 240"/>
                  <a:gd name="T48" fmla="*/ 2 w 1440"/>
                  <a:gd name="T49" fmla="*/ 92 h 240"/>
                  <a:gd name="T50" fmla="*/ 12 w 1440"/>
                  <a:gd name="T51" fmla="*/ 67 h 240"/>
                  <a:gd name="T52" fmla="*/ 26 w 1440"/>
                  <a:gd name="T53" fmla="*/ 45 h 240"/>
                  <a:gd name="T54" fmla="*/ 44 w 1440"/>
                  <a:gd name="T55" fmla="*/ 27 h 240"/>
                  <a:gd name="T56" fmla="*/ 67 w 1440"/>
                  <a:gd name="T57" fmla="*/ 12 h 240"/>
                  <a:gd name="T58" fmla="*/ 91 w 1440"/>
                  <a:gd name="T59" fmla="*/ 3 h 240"/>
                  <a:gd name="T60" fmla="*/ 119 w 1440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0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3"/>
                    </a:lnTo>
                    <a:lnTo>
                      <a:pt x="1373" y="12"/>
                    </a:lnTo>
                    <a:lnTo>
                      <a:pt x="1395" y="27"/>
                    </a:lnTo>
                    <a:lnTo>
                      <a:pt x="1414" y="45"/>
                    </a:lnTo>
                    <a:lnTo>
                      <a:pt x="1428" y="67"/>
                    </a:lnTo>
                    <a:lnTo>
                      <a:pt x="1436" y="92"/>
                    </a:lnTo>
                    <a:lnTo>
                      <a:pt x="1440" y="120"/>
                    </a:lnTo>
                    <a:lnTo>
                      <a:pt x="1436" y="147"/>
                    </a:lnTo>
                    <a:lnTo>
                      <a:pt x="1428" y="173"/>
                    </a:lnTo>
                    <a:lnTo>
                      <a:pt x="1414" y="195"/>
                    </a:lnTo>
                    <a:lnTo>
                      <a:pt x="1395" y="214"/>
                    </a:lnTo>
                    <a:lnTo>
                      <a:pt x="1373" y="228"/>
                    </a:lnTo>
                    <a:lnTo>
                      <a:pt x="1347" y="236"/>
                    </a:lnTo>
                    <a:lnTo>
                      <a:pt x="1320" y="240"/>
                    </a:lnTo>
                    <a:lnTo>
                      <a:pt x="119" y="240"/>
                    </a:lnTo>
                    <a:lnTo>
                      <a:pt x="91" y="236"/>
                    </a:lnTo>
                    <a:lnTo>
                      <a:pt x="67" y="228"/>
                    </a:lnTo>
                    <a:lnTo>
                      <a:pt x="44" y="214"/>
                    </a:lnTo>
                    <a:lnTo>
                      <a:pt x="26" y="195"/>
                    </a:lnTo>
                    <a:lnTo>
                      <a:pt x="12" y="173"/>
                    </a:lnTo>
                    <a:lnTo>
                      <a:pt x="2" y="147"/>
                    </a:lnTo>
                    <a:lnTo>
                      <a:pt x="0" y="120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7"/>
                    </a:lnTo>
                    <a:lnTo>
                      <a:pt x="67" y="12"/>
                    </a:lnTo>
                    <a:lnTo>
                      <a:pt x="91" y="3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17" name="Freeform 9"/>
              <p:cNvSpPr/>
              <p:nvPr/>
            </p:nvSpPr>
            <p:spPr bwMode="auto">
              <a:xfrm>
                <a:off x="4943897" y="4202029"/>
                <a:ext cx="2286004" cy="382591"/>
              </a:xfrm>
              <a:custGeom>
                <a:avLst/>
                <a:gdLst>
                  <a:gd name="T0" fmla="*/ 119 w 1440"/>
                  <a:gd name="T1" fmla="*/ 0 h 241"/>
                  <a:gd name="T2" fmla="*/ 1320 w 1440"/>
                  <a:gd name="T3" fmla="*/ 0 h 241"/>
                  <a:gd name="T4" fmla="*/ 1347 w 1440"/>
                  <a:gd name="T5" fmla="*/ 3 h 241"/>
                  <a:gd name="T6" fmla="*/ 1373 w 1440"/>
                  <a:gd name="T7" fmla="*/ 12 h 241"/>
                  <a:gd name="T8" fmla="*/ 1395 w 1440"/>
                  <a:gd name="T9" fmla="*/ 26 h 241"/>
                  <a:gd name="T10" fmla="*/ 1414 w 1440"/>
                  <a:gd name="T11" fmla="*/ 44 h 241"/>
                  <a:gd name="T12" fmla="*/ 1428 w 1440"/>
                  <a:gd name="T13" fmla="*/ 67 h 241"/>
                  <a:gd name="T14" fmla="*/ 1436 w 1440"/>
                  <a:gd name="T15" fmla="*/ 93 h 241"/>
                  <a:gd name="T16" fmla="*/ 1440 w 1440"/>
                  <a:gd name="T17" fmla="*/ 120 h 241"/>
                  <a:gd name="T18" fmla="*/ 1436 w 1440"/>
                  <a:gd name="T19" fmla="*/ 148 h 241"/>
                  <a:gd name="T20" fmla="*/ 1428 w 1440"/>
                  <a:gd name="T21" fmla="*/ 172 h 241"/>
                  <a:gd name="T22" fmla="*/ 1414 w 1440"/>
                  <a:gd name="T23" fmla="*/ 195 h 241"/>
                  <a:gd name="T24" fmla="*/ 1395 w 1440"/>
                  <a:gd name="T25" fmla="*/ 213 h 241"/>
                  <a:gd name="T26" fmla="*/ 1373 w 1440"/>
                  <a:gd name="T27" fmla="*/ 228 h 241"/>
                  <a:gd name="T28" fmla="*/ 1347 w 1440"/>
                  <a:gd name="T29" fmla="*/ 237 h 241"/>
                  <a:gd name="T30" fmla="*/ 1320 w 1440"/>
                  <a:gd name="T31" fmla="*/ 241 h 241"/>
                  <a:gd name="T32" fmla="*/ 119 w 1440"/>
                  <a:gd name="T33" fmla="*/ 241 h 241"/>
                  <a:gd name="T34" fmla="*/ 91 w 1440"/>
                  <a:gd name="T35" fmla="*/ 237 h 241"/>
                  <a:gd name="T36" fmla="*/ 67 w 1440"/>
                  <a:gd name="T37" fmla="*/ 228 h 241"/>
                  <a:gd name="T38" fmla="*/ 44 w 1440"/>
                  <a:gd name="T39" fmla="*/ 213 h 241"/>
                  <a:gd name="T40" fmla="*/ 26 w 1440"/>
                  <a:gd name="T41" fmla="*/ 195 h 241"/>
                  <a:gd name="T42" fmla="*/ 12 w 1440"/>
                  <a:gd name="T43" fmla="*/ 172 h 241"/>
                  <a:gd name="T44" fmla="*/ 2 w 1440"/>
                  <a:gd name="T45" fmla="*/ 148 h 241"/>
                  <a:gd name="T46" fmla="*/ 0 w 1440"/>
                  <a:gd name="T47" fmla="*/ 120 h 241"/>
                  <a:gd name="T48" fmla="*/ 2 w 1440"/>
                  <a:gd name="T49" fmla="*/ 93 h 241"/>
                  <a:gd name="T50" fmla="*/ 12 w 1440"/>
                  <a:gd name="T51" fmla="*/ 67 h 241"/>
                  <a:gd name="T52" fmla="*/ 26 w 1440"/>
                  <a:gd name="T53" fmla="*/ 44 h 241"/>
                  <a:gd name="T54" fmla="*/ 44 w 1440"/>
                  <a:gd name="T55" fmla="*/ 26 h 241"/>
                  <a:gd name="T56" fmla="*/ 67 w 1440"/>
                  <a:gd name="T57" fmla="*/ 12 h 241"/>
                  <a:gd name="T58" fmla="*/ 91 w 1440"/>
                  <a:gd name="T59" fmla="*/ 3 h 241"/>
                  <a:gd name="T60" fmla="*/ 119 w 1440"/>
                  <a:gd name="T61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1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3"/>
                    </a:lnTo>
                    <a:lnTo>
                      <a:pt x="1373" y="12"/>
                    </a:lnTo>
                    <a:lnTo>
                      <a:pt x="1395" y="26"/>
                    </a:lnTo>
                    <a:lnTo>
                      <a:pt x="1414" y="44"/>
                    </a:lnTo>
                    <a:lnTo>
                      <a:pt x="1428" y="67"/>
                    </a:lnTo>
                    <a:lnTo>
                      <a:pt x="1436" y="93"/>
                    </a:lnTo>
                    <a:lnTo>
                      <a:pt x="1440" y="120"/>
                    </a:lnTo>
                    <a:lnTo>
                      <a:pt x="1436" y="148"/>
                    </a:lnTo>
                    <a:lnTo>
                      <a:pt x="1428" y="172"/>
                    </a:lnTo>
                    <a:lnTo>
                      <a:pt x="1414" y="195"/>
                    </a:lnTo>
                    <a:lnTo>
                      <a:pt x="1395" y="213"/>
                    </a:lnTo>
                    <a:lnTo>
                      <a:pt x="1373" y="228"/>
                    </a:lnTo>
                    <a:lnTo>
                      <a:pt x="1347" y="237"/>
                    </a:lnTo>
                    <a:lnTo>
                      <a:pt x="1320" y="241"/>
                    </a:lnTo>
                    <a:lnTo>
                      <a:pt x="119" y="241"/>
                    </a:lnTo>
                    <a:lnTo>
                      <a:pt x="91" y="237"/>
                    </a:lnTo>
                    <a:lnTo>
                      <a:pt x="67" y="228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2" y="148"/>
                    </a:lnTo>
                    <a:lnTo>
                      <a:pt x="0" y="120"/>
                    </a:lnTo>
                    <a:lnTo>
                      <a:pt x="2" y="93"/>
                    </a:lnTo>
                    <a:lnTo>
                      <a:pt x="12" y="67"/>
                    </a:lnTo>
                    <a:lnTo>
                      <a:pt x="26" y="44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1" y="3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18" name="Freeform 10"/>
              <p:cNvSpPr/>
              <p:nvPr/>
            </p:nvSpPr>
            <p:spPr bwMode="auto">
              <a:xfrm>
                <a:off x="4943897" y="4964027"/>
                <a:ext cx="2286004" cy="380999"/>
              </a:xfrm>
              <a:custGeom>
                <a:avLst/>
                <a:gdLst>
                  <a:gd name="T0" fmla="*/ 119 w 1440"/>
                  <a:gd name="T1" fmla="*/ 0 h 240"/>
                  <a:gd name="T2" fmla="*/ 1320 w 1440"/>
                  <a:gd name="T3" fmla="*/ 0 h 240"/>
                  <a:gd name="T4" fmla="*/ 1347 w 1440"/>
                  <a:gd name="T5" fmla="*/ 4 h 240"/>
                  <a:gd name="T6" fmla="*/ 1373 w 1440"/>
                  <a:gd name="T7" fmla="*/ 13 h 240"/>
                  <a:gd name="T8" fmla="*/ 1395 w 1440"/>
                  <a:gd name="T9" fmla="*/ 26 h 240"/>
                  <a:gd name="T10" fmla="*/ 1414 w 1440"/>
                  <a:gd name="T11" fmla="*/ 45 h 240"/>
                  <a:gd name="T12" fmla="*/ 1428 w 1440"/>
                  <a:gd name="T13" fmla="*/ 67 h 240"/>
                  <a:gd name="T14" fmla="*/ 1436 w 1440"/>
                  <a:gd name="T15" fmla="*/ 92 h 240"/>
                  <a:gd name="T16" fmla="*/ 1440 w 1440"/>
                  <a:gd name="T17" fmla="*/ 121 h 240"/>
                  <a:gd name="T18" fmla="*/ 1436 w 1440"/>
                  <a:gd name="T19" fmla="*/ 148 h 240"/>
                  <a:gd name="T20" fmla="*/ 1428 w 1440"/>
                  <a:gd name="T21" fmla="*/ 173 h 240"/>
                  <a:gd name="T22" fmla="*/ 1414 w 1440"/>
                  <a:gd name="T23" fmla="*/ 195 h 240"/>
                  <a:gd name="T24" fmla="*/ 1395 w 1440"/>
                  <a:gd name="T25" fmla="*/ 214 h 240"/>
                  <a:gd name="T26" fmla="*/ 1373 w 1440"/>
                  <a:gd name="T27" fmla="*/ 228 h 240"/>
                  <a:gd name="T28" fmla="*/ 1347 w 1440"/>
                  <a:gd name="T29" fmla="*/ 238 h 240"/>
                  <a:gd name="T30" fmla="*/ 1320 w 1440"/>
                  <a:gd name="T31" fmla="*/ 240 h 240"/>
                  <a:gd name="T32" fmla="*/ 119 w 1440"/>
                  <a:gd name="T33" fmla="*/ 240 h 240"/>
                  <a:gd name="T34" fmla="*/ 91 w 1440"/>
                  <a:gd name="T35" fmla="*/ 238 h 240"/>
                  <a:gd name="T36" fmla="*/ 67 w 1440"/>
                  <a:gd name="T37" fmla="*/ 228 h 240"/>
                  <a:gd name="T38" fmla="*/ 44 w 1440"/>
                  <a:gd name="T39" fmla="*/ 214 h 240"/>
                  <a:gd name="T40" fmla="*/ 26 w 1440"/>
                  <a:gd name="T41" fmla="*/ 195 h 240"/>
                  <a:gd name="T42" fmla="*/ 12 w 1440"/>
                  <a:gd name="T43" fmla="*/ 173 h 240"/>
                  <a:gd name="T44" fmla="*/ 2 w 1440"/>
                  <a:gd name="T45" fmla="*/ 148 h 240"/>
                  <a:gd name="T46" fmla="*/ 0 w 1440"/>
                  <a:gd name="T47" fmla="*/ 121 h 240"/>
                  <a:gd name="T48" fmla="*/ 2 w 1440"/>
                  <a:gd name="T49" fmla="*/ 92 h 240"/>
                  <a:gd name="T50" fmla="*/ 12 w 1440"/>
                  <a:gd name="T51" fmla="*/ 67 h 240"/>
                  <a:gd name="T52" fmla="*/ 26 w 1440"/>
                  <a:gd name="T53" fmla="*/ 45 h 240"/>
                  <a:gd name="T54" fmla="*/ 44 w 1440"/>
                  <a:gd name="T55" fmla="*/ 26 h 240"/>
                  <a:gd name="T56" fmla="*/ 67 w 1440"/>
                  <a:gd name="T57" fmla="*/ 13 h 240"/>
                  <a:gd name="T58" fmla="*/ 91 w 1440"/>
                  <a:gd name="T59" fmla="*/ 4 h 240"/>
                  <a:gd name="T60" fmla="*/ 119 w 1440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0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4"/>
                    </a:lnTo>
                    <a:lnTo>
                      <a:pt x="1373" y="13"/>
                    </a:lnTo>
                    <a:lnTo>
                      <a:pt x="1395" y="26"/>
                    </a:lnTo>
                    <a:lnTo>
                      <a:pt x="1414" y="45"/>
                    </a:lnTo>
                    <a:lnTo>
                      <a:pt x="1428" y="67"/>
                    </a:lnTo>
                    <a:lnTo>
                      <a:pt x="1436" y="92"/>
                    </a:lnTo>
                    <a:lnTo>
                      <a:pt x="1440" y="121"/>
                    </a:lnTo>
                    <a:lnTo>
                      <a:pt x="1436" y="148"/>
                    </a:lnTo>
                    <a:lnTo>
                      <a:pt x="1428" y="173"/>
                    </a:lnTo>
                    <a:lnTo>
                      <a:pt x="1414" y="195"/>
                    </a:lnTo>
                    <a:lnTo>
                      <a:pt x="1395" y="214"/>
                    </a:lnTo>
                    <a:lnTo>
                      <a:pt x="1373" y="228"/>
                    </a:lnTo>
                    <a:lnTo>
                      <a:pt x="1347" y="238"/>
                    </a:lnTo>
                    <a:lnTo>
                      <a:pt x="1320" y="240"/>
                    </a:lnTo>
                    <a:lnTo>
                      <a:pt x="119" y="240"/>
                    </a:lnTo>
                    <a:lnTo>
                      <a:pt x="91" y="238"/>
                    </a:lnTo>
                    <a:lnTo>
                      <a:pt x="67" y="228"/>
                    </a:lnTo>
                    <a:lnTo>
                      <a:pt x="44" y="214"/>
                    </a:lnTo>
                    <a:lnTo>
                      <a:pt x="26" y="195"/>
                    </a:lnTo>
                    <a:lnTo>
                      <a:pt x="12" y="173"/>
                    </a:lnTo>
                    <a:lnTo>
                      <a:pt x="2" y="148"/>
                    </a:lnTo>
                    <a:lnTo>
                      <a:pt x="0" y="121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6"/>
                    </a:lnTo>
                    <a:lnTo>
                      <a:pt x="67" y="13"/>
                    </a:lnTo>
                    <a:lnTo>
                      <a:pt x="91" y="4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19" name="Freeform 11"/>
              <p:cNvSpPr/>
              <p:nvPr/>
            </p:nvSpPr>
            <p:spPr bwMode="auto">
              <a:xfrm>
                <a:off x="6467893" y="6134014"/>
                <a:ext cx="1525588" cy="379417"/>
              </a:xfrm>
              <a:custGeom>
                <a:avLst/>
                <a:gdLst>
                  <a:gd name="T0" fmla="*/ 120 w 961"/>
                  <a:gd name="T1" fmla="*/ 0 h 239"/>
                  <a:gd name="T2" fmla="*/ 840 w 961"/>
                  <a:gd name="T3" fmla="*/ 0 h 239"/>
                  <a:gd name="T4" fmla="*/ 868 w 961"/>
                  <a:gd name="T5" fmla="*/ 2 h 239"/>
                  <a:gd name="T6" fmla="*/ 892 w 961"/>
                  <a:gd name="T7" fmla="*/ 12 h 239"/>
                  <a:gd name="T8" fmla="*/ 915 w 961"/>
                  <a:gd name="T9" fmla="*/ 26 h 239"/>
                  <a:gd name="T10" fmla="*/ 933 w 961"/>
                  <a:gd name="T11" fmla="*/ 44 h 239"/>
                  <a:gd name="T12" fmla="*/ 948 w 961"/>
                  <a:gd name="T13" fmla="*/ 67 h 239"/>
                  <a:gd name="T14" fmla="*/ 957 w 961"/>
                  <a:gd name="T15" fmla="*/ 92 h 239"/>
                  <a:gd name="T16" fmla="*/ 961 w 961"/>
                  <a:gd name="T17" fmla="*/ 120 h 239"/>
                  <a:gd name="T18" fmla="*/ 957 w 961"/>
                  <a:gd name="T19" fmla="*/ 148 h 239"/>
                  <a:gd name="T20" fmla="*/ 948 w 961"/>
                  <a:gd name="T21" fmla="*/ 172 h 239"/>
                  <a:gd name="T22" fmla="*/ 933 w 961"/>
                  <a:gd name="T23" fmla="*/ 195 h 239"/>
                  <a:gd name="T24" fmla="*/ 915 w 961"/>
                  <a:gd name="T25" fmla="*/ 213 h 239"/>
                  <a:gd name="T26" fmla="*/ 892 w 961"/>
                  <a:gd name="T27" fmla="*/ 227 h 239"/>
                  <a:gd name="T28" fmla="*/ 868 w 961"/>
                  <a:gd name="T29" fmla="*/ 237 h 239"/>
                  <a:gd name="T30" fmla="*/ 840 w 961"/>
                  <a:gd name="T31" fmla="*/ 239 h 239"/>
                  <a:gd name="T32" fmla="*/ 120 w 961"/>
                  <a:gd name="T33" fmla="*/ 239 h 239"/>
                  <a:gd name="T34" fmla="*/ 93 w 961"/>
                  <a:gd name="T35" fmla="*/ 237 h 239"/>
                  <a:gd name="T36" fmla="*/ 67 w 961"/>
                  <a:gd name="T37" fmla="*/ 227 h 239"/>
                  <a:gd name="T38" fmla="*/ 44 w 961"/>
                  <a:gd name="T39" fmla="*/ 213 h 239"/>
                  <a:gd name="T40" fmla="*/ 26 w 961"/>
                  <a:gd name="T41" fmla="*/ 195 h 239"/>
                  <a:gd name="T42" fmla="*/ 12 w 961"/>
                  <a:gd name="T43" fmla="*/ 172 h 239"/>
                  <a:gd name="T44" fmla="*/ 3 w 961"/>
                  <a:gd name="T45" fmla="*/ 148 h 239"/>
                  <a:gd name="T46" fmla="*/ 0 w 961"/>
                  <a:gd name="T47" fmla="*/ 120 h 239"/>
                  <a:gd name="T48" fmla="*/ 3 w 961"/>
                  <a:gd name="T49" fmla="*/ 92 h 239"/>
                  <a:gd name="T50" fmla="*/ 12 w 961"/>
                  <a:gd name="T51" fmla="*/ 67 h 239"/>
                  <a:gd name="T52" fmla="*/ 26 w 961"/>
                  <a:gd name="T53" fmla="*/ 44 h 239"/>
                  <a:gd name="T54" fmla="*/ 44 w 961"/>
                  <a:gd name="T55" fmla="*/ 26 h 239"/>
                  <a:gd name="T56" fmla="*/ 67 w 961"/>
                  <a:gd name="T57" fmla="*/ 12 h 239"/>
                  <a:gd name="T58" fmla="*/ 93 w 961"/>
                  <a:gd name="T59" fmla="*/ 2 h 239"/>
                  <a:gd name="T60" fmla="*/ 120 w 961"/>
                  <a:gd name="T61" fmla="*/ 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1" h="239">
                    <a:moveTo>
                      <a:pt x="120" y="0"/>
                    </a:moveTo>
                    <a:lnTo>
                      <a:pt x="840" y="0"/>
                    </a:lnTo>
                    <a:lnTo>
                      <a:pt x="868" y="2"/>
                    </a:lnTo>
                    <a:lnTo>
                      <a:pt x="892" y="12"/>
                    </a:lnTo>
                    <a:lnTo>
                      <a:pt x="915" y="26"/>
                    </a:lnTo>
                    <a:lnTo>
                      <a:pt x="933" y="44"/>
                    </a:lnTo>
                    <a:lnTo>
                      <a:pt x="948" y="67"/>
                    </a:lnTo>
                    <a:lnTo>
                      <a:pt x="957" y="92"/>
                    </a:lnTo>
                    <a:lnTo>
                      <a:pt x="961" y="120"/>
                    </a:lnTo>
                    <a:lnTo>
                      <a:pt x="957" y="148"/>
                    </a:lnTo>
                    <a:lnTo>
                      <a:pt x="948" y="172"/>
                    </a:lnTo>
                    <a:lnTo>
                      <a:pt x="933" y="195"/>
                    </a:lnTo>
                    <a:lnTo>
                      <a:pt x="915" y="213"/>
                    </a:lnTo>
                    <a:lnTo>
                      <a:pt x="892" y="227"/>
                    </a:lnTo>
                    <a:lnTo>
                      <a:pt x="868" y="237"/>
                    </a:lnTo>
                    <a:lnTo>
                      <a:pt x="840" y="239"/>
                    </a:lnTo>
                    <a:lnTo>
                      <a:pt x="120" y="239"/>
                    </a:lnTo>
                    <a:lnTo>
                      <a:pt x="93" y="237"/>
                    </a:lnTo>
                    <a:lnTo>
                      <a:pt x="67" y="227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3" y="148"/>
                    </a:lnTo>
                    <a:lnTo>
                      <a:pt x="0" y="120"/>
                    </a:lnTo>
                    <a:lnTo>
                      <a:pt x="3" y="92"/>
                    </a:lnTo>
                    <a:lnTo>
                      <a:pt x="12" y="67"/>
                    </a:lnTo>
                    <a:lnTo>
                      <a:pt x="26" y="44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3" y="2"/>
                    </a:lnTo>
                    <a:lnTo>
                      <a:pt x="1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07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240696"/>
            <a:ext cx="7396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 </a:t>
            </a:r>
            <a:r>
              <a: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수요조사 및 선발 이후 유의사항</a:t>
            </a:r>
          </a:p>
        </p:txBody>
      </p:sp>
      <p:sp>
        <p:nvSpPr>
          <p:cNvPr id="7" name="직사각형 6"/>
          <p:cNvSpPr/>
          <p:nvPr/>
        </p:nvSpPr>
        <p:spPr>
          <a:xfrm flipH="1">
            <a:off x="2648676" y="1473200"/>
            <a:ext cx="88416" cy="453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700000">
            <a:off x="2409453" y="3500927"/>
            <a:ext cx="566862" cy="566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544" y="2526846"/>
            <a:ext cx="491874" cy="49187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2480375"/>
            <a:ext cx="491874" cy="49187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4076409"/>
            <a:ext cx="491874" cy="491874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>
          <a:xfrm>
            <a:off x="998209" y="1058780"/>
            <a:ext cx="9828663" cy="5263020"/>
          </a:xfrm>
          <a:prstGeom prst="roundRect">
            <a:avLst>
              <a:gd name="adj" fmla="val 7831"/>
            </a:avLst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02986" y="1832431"/>
            <a:ext cx="91931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1.</a:t>
            </a:r>
            <a:r>
              <a:rPr lang="ko-KR" altLang="en-US" sz="2800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수요조사 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: </a:t>
            </a:r>
          </a:p>
          <a:p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분반 개설여부 조사를 위해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 들어야 하는 학생들</a:t>
            </a:r>
            <a:r>
              <a:rPr lang="en-US" altLang="ko-KR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(=HSK5</a:t>
            </a:r>
            <a:r>
              <a:rPr lang="ko-KR" altLang="en-US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급이 없는</a:t>
            </a:r>
            <a:r>
              <a:rPr lang="en-US" altLang="ko-KR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학생들</a:t>
            </a:r>
            <a:r>
              <a:rPr lang="en-US" altLang="ko-KR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 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수요 조사는 매해 오리엔테이션에서 함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endParaRPr lang="en-US" altLang="ko-KR" sz="28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2. 1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 선발 이후 유의사항</a:t>
            </a:r>
            <a:endParaRPr lang="en-US" altLang="ko-KR" sz="28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 선발 이후 학생 간 선발학교 교환은 불가능하며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</a:p>
          <a:p>
            <a:r>
              <a:rPr lang="ko-KR" altLang="en-US" sz="2800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를 이수한 학생들에 한하여 방학 중 </a:t>
            </a:r>
            <a:endParaRPr lang="en-US" altLang="ko-KR" sz="28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sz="2800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차오리엔테이션을</a:t>
            </a:r>
            <a:r>
              <a:rPr lang="ko-KR" altLang="en-US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통해 비자신청서 작성 및 신청서 확인을 함</a:t>
            </a:r>
            <a:r>
              <a:rPr lang="en-US" altLang="ko-KR" sz="2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endParaRPr lang="ko-KR" altLang="en-US" sz="28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08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240696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신청서 작성 안내 및 참석대장 서명</a:t>
            </a:r>
          </a:p>
        </p:txBody>
      </p:sp>
      <p:sp>
        <p:nvSpPr>
          <p:cNvPr id="7" name="직사각형 6"/>
          <p:cNvSpPr/>
          <p:nvPr/>
        </p:nvSpPr>
        <p:spPr>
          <a:xfrm flipH="1">
            <a:off x="2648676" y="1473200"/>
            <a:ext cx="88416" cy="453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700000">
            <a:off x="2409453" y="3500927"/>
            <a:ext cx="566862" cy="566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544" y="2526846"/>
            <a:ext cx="491874" cy="49187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2480375"/>
            <a:ext cx="491874" cy="49187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4076409"/>
            <a:ext cx="491874" cy="491874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>
          <a:xfrm>
            <a:off x="998209" y="1058780"/>
            <a:ext cx="9828663" cy="5263020"/>
          </a:xfrm>
          <a:prstGeom prst="roundRect">
            <a:avLst>
              <a:gd name="adj" fmla="val 7831"/>
            </a:avLst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43789" y="1780674"/>
            <a:ext cx="904774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</a:t>
            </a:r>
            <a:r>
              <a:rPr lang="ko-KR" altLang="en-US" sz="28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참석자 서명대장 서명</a:t>
            </a:r>
            <a:endParaRPr lang="en-US" altLang="ko-KR" sz="28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(OT </a:t>
            </a:r>
            <a:r>
              <a:rPr lang="ko-KR" altLang="en-US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내용을 충분히 이해하였으며</a:t>
            </a:r>
            <a:r>
              <a:rPr lang="en-US" altLang="ko-KR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신청에 동의한다면 서명을 부탁 드립니다</a:t>
            </a:r>
            <a:r>
              <a:rPr lang="en-US" altLang="ko-KR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서명대장명단 학생을 기준으로 중국현장학습 참가자 선발 시 </a:t>
            </a:r>
            <a:r>
              <a:rPr lang="ko-KR" altLang="en-US" b="1" dirty="0" err="1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가산점</a:t>
            </a:r>
            <a:r>
              <a:rPr lang="ko-KR" altLang="en-US" b="1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부여</a:t>
            </a:r>
            <a:r>
              <a:rPr lang="en-US" altLang="ko-KR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.)</a:t>
            </a:r>
            <a:endParaRPr lang="en-US" altLang="ko-KR" sz="24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2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</a:t>
            </a:r>
            <a:r>
              <a:rPr lang="ko-KR" altLang="en-US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합격자 및 배정학교 발표 </a:t>
            </a: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: </a:t>
            </a:r>
            <a:r>
              <a:rPr lang="ko-KR" altLang="en-US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학과홈페이지</a:t>
            </a: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게시</a:t>
            </a:r>
            <a:endParaRPr lang="en-US" altLang="ko-KR" sz="24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</a:t>
            </a:r>
            <a:r>
              <a:rPr lang="ko-KR" altLang="en-US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서류 제출기한 </a:t>
            </a: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: </a:t>
            </a:r>
            <a:r>
              <a:rPr lang="ko-KR" altLang="en-US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매년 달라지니 당 해의 공지사항  참고 요망</a:t>
            </a:r>
            <a:r>
              <a:rPr lang="en-US" altLang="ko-KR" sz="24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ko-KR" altLang="en-US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2565" y="280828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24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03</a:t>
            </a:r>
            <a:endParaRPr lang="ko-KR" altLang="en-US" sz="24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66323" y="2008959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1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중국대학 등록금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62223" y="2008959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1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비행기 발권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759125" y="560717"/>
            <a:ext cx="10636369" cy="5857336"/>
          </a:xfrm>
          <a:prstGeom prst="roundRect">
            <a:avLst>
              <a:gd name="adj" fmla="val 783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solidFill>
                <a:srgbClr val="203864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1648" y="511660"/>
            <a:ext cx="8071321" cy="1761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0" b="1" dirty="0" err="1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QnA</a:t>
            </a:r>
            <a:endParaRPr lang="ko-KR" altLang="en-US" sz="40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E1A9F-4DB4-4FAD-AD11-512FC1404DDE}"/>
              </a:ext>
            </a:extLst>
          </p:cNvPr>
          <p:cNvSpPr txBox="1"/>
          <p:nvPr/>
        </p:nvSpPr>
        <p:spPr>
          <a:xfrm>
            <a:off x="1231392" y="2322161"/>
            <a:ext cx="9729215" cy="1701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지원 인원이 적으면 무산될 가능성이 있을까요</a:t>
            </a: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신청하면 다 갈 수 있는 것인가요</a:t>
            </a: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 5</a:t>
            </a: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 자격증은 언제까지 따서 언제까지 제출인가요</a:t>
            </a: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715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그룹 22"/>
          <p:cNvGrpSpPr/>
          <p:nvPr/>
        </p:nvGrpSpPr>
        <p:grpSpPr>
          <a:xfrm>
            <a:off x="741018" y="484157"/>
            <a:ext cx="10636369" cy="5857336"/>
            <a:chOff x="759125" y="560717"/>
            <a:chExt cx="10636369" cy="5857336"/>
          </a:xfrm>
          <a:solidFill>
            <a:schemeClr val="tx2">
              <a:lumMod val="50000"/>
            </a:schemeClr>
          </a:solidFill>
        </p:grpSpPr>
        <p:sp>
          <p:nvSpPr>
            <p:cNvPr id="24" name="모서리가 둥근 직사각형 23"/>
            <p:cNvSpPr/>
            <p:nvPr/>
          </p:nvSpPr>
          <p:spPr>
            <a:xfrm>
              <a:off x="759125" y="560717"/>
              <a:ext cx="10636369" cy="5857336"/>
            </a:xfrm>
            <a:prstGeom prst="roundRect">
              <a:avLst>
                <a:gd name="adj" fmla="val 783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759125" y="4606506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9583947" y="560717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85429" y="3881887"/>
            <a:ext cx="26548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감사합니다</a:t>
            </a:r>
            <a:r>
              <a:rPr lang="en-US" altLang="ko-KR" sz="4000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ko-KR" altLang="en-US" sz="4000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 rot="5400000" flipV="1">
            <a:off x="1256246" y="4187938"/>
            <a:ext cx="747958" cy="11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/>
          <p:cNvGrpSpPr/>
          <p:nvPr/>
        </p:nvGrpSpPr>
        <p:grpSpPr>
          <a:xfrm>
            <a:off x="1906198" y="2334046"/>
            <a:ext cx="1260704" cy="1260704"/>
            <a:chOff x="1664898" y="2334046"/>
            <a:chExt cx="1260704" cy="1260704"/>
          </a:xfrm>
        </p:grpSpPr>
        <p:sp>
          <p:nvSpPr>
            <p:cNvPr id="21" name="타원 20"/>
            <p:cNvSpPr/>
            <p:nvPr/>
          </p:nvSpPr>
          <p:spPr>
            <a:xfrm>
              <a:off x="1664898" y="2334046"/>
              <a:ext cx="1260704" cy="12607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998484" y="2631598"/>
              <a:ext cx="649825" cy="649825"/>
              <a:chOff x="4180307" y="771436"/>
              <a:chExt cx="6505575" cy="6505575"/>
            </a:xfrm>
            <a:solidFill>
              <a:srgbClr val="203864"/>
            </a:solidFill>
          </p:grpSpPr>
          <p:sp>
            <p:nvSpPr>
              <p:cNvPr id="14" name="Freeform 6"/>
              <p:cNvSpPr>
                <a:spLocks noEditPoints="1"/>
              </p:cNvSpPr>
              <p:nvPr/>
            </p:nvSpPr>
            <p:spPr bwMode="auto">
              <a:xfrm>
                <a:off x="4180307" y="771436"/>
                <a:ext cx="6505575" cy="6505575"/>
              </a:xfrm>
              <a:custGeom>
                <a:avLst/>
                <a:gdLst>
                  <a:gd name="T0" fmla="*/ 2717 w 4098"/>
                  <a:gd name="T1" fmla="*/ 2736 h 4098"/>
                  <a:gd name="T2" fmla="*/ 3344 w 4098"/>
                  <a:gd name="T3" fmla="*/ 1768 h 4098"/>
                  <a:gd name="T4" fmla="*/ 3246 w 4098"/>
                  <a:gd name="T5" fmla="*/ 1866 h 4098"/>
                  <a:gd name="T6" fmla="*/ 3110 w 4098"/>
                  <a:gd name="T7" fmla="*/ 2003 h 4098"/>
                  <a:gd name="T8" fmla="*/ 2964 w 4098"/>
                  <a:gd name="T9" fmla="*/ 2148 h 4098"/>
                  <a:gd name="T10" fmla="*/ 2841 w 4098"/>
                  <a:gd name="T11" fmla="*/ 2271 h 4098"/>
                  <a:gd name="T12" fmla="*/ 2952 w 4098"/>
                  <a:gd name="T13" fmla="*/ 2501 h 4098"/>
                  <a:gd name="T14" fmla="*/ 3698 w 4098"/>
                  <a:gd name="T15" fmla="*/ 1431 h 4098"/>
                  <a:gd name="T16" fmla="*/ 3698 w 4098"/>
                  <a:gd name="T17" fmla="*/ 1753 h 4098"/>
                  <a:gd name="T18" fmla="*/ 3857 w 4098"/>
                  <a:gd name="T19" fmla="*/ 1557 h 4098"/>
                  <a:gd name="T20" fmla="*/ 3822 w 4098"/>
                  <a:gd name="T21" fmla="*/ 1459 h 4098"/>
                  <a:gd name="T22" fmla="*/ 3724 w 4098"/>
                  <a:gd name="T23" fmla="*/ 1426 h 4098"/>
                  <a:gd name="T24" fmla="*/ 286 w 4098"/>
                  <a:gd name="T25" fmla="*/ 267 h 4098"/>
                  <a:gd name="T26" fmla="*/ 240 w 4098"/>
                  <a:gd name="T27" fmla="*/ 360 h 4098"/>
                  <a:gd name="T28" fmla="*/ 267 w 4098"/>
                  <a:gd name="T29" fmla="*/ 3812 h 4098"/>
                  <a:gd name="T30" fmla="*/ 360 w 4098"/>
                  <a:gd name="T31" fmla="*/ 3858 h 4098"/>
                  <a:gd name="T32" fmla="*/ 2836 w 4098"/>
                  <a:gd name="T33" fmla="*/ 3831 h 4098"/>
                  <a:gd name="T34" fmla="*/ 2881 w 4098"/>
                  <a:gd name="T35" fmla="*/ 3738 h 4098"/>
                  <a:gd name="T36" fmla="*/ 2820 w 4098"/>
                  <a:gd name="T37" fmla="*/ 2954 h 4098"/>
                  <a:gd name="T38" fmla="*/ 2233 w 4098"/>
                  <a:gd name="T39" fmla="*/ 3123 h 4098"/>
                  <a:gd name="T40" fmla="*/ 2160 w 4098"/>
                  <a:gd name="T41" fmla="*/ 3050 h 4098"/>
                  <a:gd name="T42" fmla="*/ 2328 w 4098"/>
                  <a:gd name="T43" fmla="*/ 2463 h 4098"/>
                  <a:gd name="T44" fmla="*/ 2530 w 4098"/>
                  <a:gd name="T45" fmla="*/ 2244 h 4098"/>
                  <a:gd name="T46" fmla="*/ 2578 w 4098"/>
                  <a:gd name="T47" fmla="*/ 2196 h 4098"/>
                  <a:gd name="T48" fmla="*/ 2666 w 4098"/>
                  <a:gd name="T49" fmla="*/ 2106 h 4098"/>
                  <a:gd name="T50" fmla="*/ 2767 w 4098"/>
                  <a:gd name="T51" fmla="*/ 2007 h 4098"/>
                  <a:gd name="T52" fmla="*/ 2847 w 4098"/>
                  <a:gd name="T53" fmla="*/ 1925 h 4098"/>
                  <a:gd name="T54" fmla="*/ 2881 w 4098"/>
                  <a:gd name="T55" fmla="*/ 1891 h 4098"/>
                  <a:gd name="T56" fmla="*/ 2228 w 4098"/>
                  <a:gd name="T57" fmla="*/ 949 h 4098"/>
                  <a:gd name="T58" fmla="*/ 2164 w 4098"/>
                  <a:gd name="T59" fmla="*/ 868 h 4098"/>
                  <a:gd name="T60" fmla="*/ 2414 w 4098"/>
                  <a:gd name="T61" fmla="*/ 240 h 4098"/>
                  <a:gd name="T62" fmla="*/ 2881 w 4098"/>
                  <a:gd name="T63" fmla="*/ 707 h 4098"/>
                  <a:gd name="T64" fmla="*/ 2862 w 4098"/>
                  <a:gd name="T65" fmla="*/ 635 h 4098"/>
                  <a:gd name="T66" fmla="*/ 2467 w 4098"/>
                  <a:gd name="T67" fmla="*/ 248 h 4098"/>
                  <a:gd name="T68" fmla="*/ 360 w 4098"/>
                  <a:gd name="T69" fmla="*/ 0 h 4098"/>
                  <a:gd name="T70" fmla="*/ 2559 w 4098"/>
                  <a:gd name="T71" fmla="*/ 27 h 4098"/>
                  <a:gd name="T72" fmla="*/ 3016 w 4098"/>
                  <a:gd name="T73" fmla="*/ 445 h 4098"/>
                  <a:gd name="T74" fmla="*/ 3110 w 4098"/>
                  <a:gd name="T75" fmla="*/ 606 h 4098"/>
                  <a:gd name="T76" fmla="*/ 3132 w 4098"/>
                  <a:gd name="T77" fmla="*/ 1642 h 4098"/>
                  <a:gd name="T78" fmla="*/ 3208 w 4098"/>
                  <a:gd name="T79" fmla="*/ 1565 h 4098"/>
                  <a:gd name="T80" fmla="*/ 3316 w 4098"/>
                  <a:gd name="T81" fmla="*/ 1457 h 4098"/>
                  <a:gd name="T82" fmla="*/ 3420 w 4098"/>
                  <a:gd name="T83" fmla="*/ 1352 h 4098"/>
                  <a:gd name="T84" fmla="*/ 3483 w 4098"/>
                  <a:gd name="T85" fmla="*/ 1290 h 4098"/>
                  <a:gd name="T86" fmla="*/ 3646 w 4098"/>
                  <a:gd name="T87" fmla="*/ 1196 h 4098"/>
                  <a:gd name="T88" fmla="*/ 3829 w 4098"/>
                  <a:gd name="T89" fmla="*/ 1196 h 4098"/>
                  <a:gd name="T90" fmla="*/ 3992 w 4098"/>
                  <a:gd name="T91" fmla="*/ 1290 h 4098"/>
                  <a:gd name="T92" fmla="*/ 4086 w 4098"/>
                  <a:gd name="T93" fmla="*/ 1453 h 4098"/>
                  <a:gd name="T94" fmla="*/ 4086 w 4098"/>
                  <a:gd name="T95" fmla="*/ 1635 h 4098"/>
                  <a:gd name="T96" fmla="*/ 3992 w 4098"/>
                  <a:gd name="T97" fmla="*/ 1799 h 4098"/>
                  <a:gd name="T98" fmla="*/ 3106 w 4098"/>
                  <a:gd name="T99" fmla="*/ 3842 h 4098"/>
                  <a:gd name="T100" fmla="*/ 2998 w 4098"/>
                  <a:gd name="T101" fmla="*/ 4010 h 4098"/>
                  <a:gd name="T102" fmla="*/ 2814 w 4098"/>
                  <a:gd name="T103" fmla="*/ 4094 h 4098"/>
                  <a:gd name="T104" fmla="*/ 256 w 4098"/>
                  <a:gd name="T105" fmla="*/ 4083 h 4098"/>
                  <a:gd name="T106" fmla="*/ 88 w 4098"/>
                  <a:gd name="T107" fmla="*/ 3974 h 4098"/>
                  <a:gd name="T108" fmla="*/ 4 w 4098"/>
                  <a:gd name="T109" fmla="*/ 3791 h 4098"/>
                  <a:gd name="T110" fmla="*/ 15 w 4098"/>
                  <a:gd name="T111" fmla="*/ 256 h 4098"/>
                  <a:gd name="T112" fmla="*/ 124 w 4098"/>
                  <a:gd name="T113" fmla="*/ 88 h 4098"/>
                  <a:gd name="T114" fmla="*/ 307 w 4098"/>
                  <a:gd name="T115" fmla="*/ 4 h 40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98" h="4098">
                    <a:moveTo>
                      <a:pt x="2612" y="2501"/>
                    </a:moveTo>
                    <a:lnTo>
                      <a:pt x="2547" y="2566"/>
                    </a:lnTo>
                    <a:lnTo>
                      <a:pt x="2463" y="2820"/>
                    </a:lnTo>
                    <a:lnTo>
                      <a:pt x="2717" y="2736"/>
                    </a:lnTo>
                    <a:lnTo>
                      <a:pt x="2782" y="2670"/>
                    </a:lnTo>
                    <a:lnTo>
                      <a:pt x="2612" y="2501"/>
                    </a:lnTo>
                    <a:close/>
                    <a:moveTo>
                      <a:pt x="3359" y="1753"/>
                    </a:moveTo>
                    <a:lnTo>
                      <a:pt x="3344" y="1768"/>
                    </a:lnTo>
                    <a:lnTo>
                      <a:pt x="3324" y="1788"/>
                    </a:lnTo>
                    <a:lnTo>
                      <a:pt x="3302" y="1811"/>
                    </a:lnTo>
                    <a:lnTo>
                      <a:pt x="3275" y="1838"/>
                    </a:lnTo>
                    <a:lnTo>
                      <a:pt x="3246" y="1866"/>
                    </a:lnTo>
                    <a:lnTo>
                      <a:pt x="3214" y="1899"/>
                    </a:lnTo>
                    <a:lnTo>
                      <a:pt x="3180" y="1932"/>
                    </a:lnTo>
                    <a:lnTo>
                      <a:pt x="3146" y="1967"/>
                    </a:lnTo>
                    <a:lnTo>
                      <a:pt x="3110" y="2003"/>
                    </a:lnTo>
                    <a:lnTo>
                      <a:pt x="3072" y="2040"/>
                    </a:lnTo>
                    <a:lnTo>
                      <a:pt x="3036" y="2076"/>
                    </a:lnTo>
                    <a:lnTo>
                      <a:pt x="2999" y="2112"/>
                    </a:lnTo>
                    <a:lnTo>
                      <a:pt x="2964" y="2148"/>
                    </a:lnTo>
                    <a:lnTo>
                      <a:pt x="2931" y="2182"/>
                    </a:lnTo>
                    <a:lnTo>
                      <a:pt x="2898" y="2214"/>
                    </a:lnTo>
                    <a:lnTo>
                      <a:pt x="2869" y="2244"/>
                    </a:lnTo>
                    <a:lnTo>
                      <a:pt x="2841" y="2271"/>
                    </a:lnTo>
                    <a:lnTo>
                      <a:pt x="2818" y="2295"/>
                    </a:lnTo>
                    <a:lnTo>
                      <a:pt x="2798" y="2315"/>
                    </a:lnTo>
                    <a:lnTo>
                      <a:pt x="2782" y="2331"/>
                    </a:lnTo>
                    <a:lnTo>
                      <a:pt x="2952" y="2501"/>
                    </a:lnTo>
                    <a:lnTo>
                      <a:pt x="3529" y="1924"/>
                    </a:lnTo>
                    <a:lnTo>
                      <a:pt x="3359" y="1753"/>
                    </a:lnTo>
                    <a:close/>
                    <a:moveTo>
                      <a:pt x="3724" y="1426"/>
                    </a:moveTo>
                    <a:lnTo>
                      <a:pt x="3698" y="1431"/>
                    </a:lnTo>
                    <a:lnTo>
                      <a:pt x="3675" y="1442"/>
                    </a:lnTo>
                    <a:lnTo>
                      <a:pt x="3652" y="1459"/>
                    </a:lnTo>
                    <a:lnTo>
                      <a:pt x="3529" y="1583"/>
                    </a:lnTo>
                    <a:lnTo>
                      <a:pt x="3698" y="1753"/>
                    </a:lnTo>
                    <a:lnTo>
                      <a:pt x="3822" y="1629"/>
                    </a:lnTo>
                    <a:lnTo>
                      <a:pt x="3840" y="1607"/>
                    </a:lnTo>
                    <a:lnTo>
                      <a:pt x="3851" y="1583"/>
                    </a:lnTo>
                    <a:lnTo>
                      <a:pt x="3857" y="1557"/>
                    </a:lnTo>
                    <a:lnTo>
                      <a:pt x="3857" y="1531"/>
                    </a:lnTo>
                    <a:lnTo>
                      <a:pt x="3851" y="1505"/>
                    </a:lnTo>
                    <a:lnTo>
                      <a:pt x="3840" y="1481"/>
                    </a:lnTo>
                    <a:lnTo>
                      <a:pt x="3822" y="1459"/>
                    </a:lnTo>
                    <a:lnTo>
                      <a:pt x="3801" y="1442"/>
                    </a:lnTo>
                    <a:lnTo>
                      <a:pt x="3776" y="1431"/>
                    </a:lnTo>
                    <a:lnTo>
                      <a:pt x="3750" y="1426"/>
                    </a:lnTo>
                    <a:lnTo>
                      <a:pt x="3724" y="1426"/>
                    </a:lnTo>
                    <a:close/>
                    <a:moveTo>
                      <a:pt x="360" y="240"/>
                    </a:moveTo>
                    <a:lnTo>
                      <a:pt x="333" y="243"/>
                    </a:lnTo>
                    <a:lnTo>
                      <a:pt x="308" y="252"/>
                    </a:lnTo>
                    <a:lnTo>
                      <a:pt x="286" y="267"/>
                    </a:lnTo>
                    <a:lnTo>
                      <a:pt x="267" y="286"/>
                    </a:lnTo>
                    <a:lnTo>
                      <a:pt x="252" y="308"/>
                    </a:lnTo>
                    <a:lnTo>
                      <a:pt x="243" y="333"/>
                    </a:lnTo>
                    <a:lnTo>
                      <a:pt x="240" y="360"/>
                    </a:lnTo>
                    <a:lnTo>
                      <a:pt x="240" y="3738"/>
                    </a:lnTo>
                    <a:lnTo>
                      <a:pt x="243" y="3765"/>
                    </a:lnTo>
                    <a:lnTo>
                      <a:pt x="252" y="3790"/>
                    </a:lnTo>
                    <a:lnTo>
                      <a:pt x="267" y="3812"/>
                    </a:lnTo>
                    <a:lnTo>
                      <a:pt x="286" y="3831"/>
                    </a:lnTo>
                    <a:lnTo>
                      <a:pt x="308" y="3846"/>
                    </a:lnTo>
                    <a:lnTo>
                      <a:pt x="333" y="3855"/>
                    </a:lnTo>
                    <a:lnTo>
                      <a:pt x="360" y="3858"/>
                    </a:lnTo>
                    <a:lnTo>
                      <a:pt x="2762" y="3858"/>
                    </a:lnTo>
                    <a:lnTo>
                      <a:pt x="2789" y="3855"/>
                    </a:lnTo>
                    <a:lnTo>
                      <a:pt x="2814" y="3846"/>
                    </a:lnTo>
                    <a:lnTo>
                      <a:pt x="2836" y="3831"/>
                    </a:lnTo>
                    <a:lnTo>
                      <a:pt x="2855" y="3812"/>
                    </a:lnTo>
                    <a:lnTo>
                      <a:pt x="2869" y="3790"/>
                    </a:lnTo>
                    <a:lnTo>
                      <a:pt x="2879" y="3765"/>
                    </a:lnTo>
                    <a:lnTo>
                      <a:pt x="2881" y="3738"/>
                    </a:lnTo>
                    <a:lnTo>
                      <a:pt x="2881" y="2911"/>
                    </a:lnTo>
                    <a:lnTo>
                      <a:pt x="2867" y="2926"/>
                    </a:lnTo>
                    <a:lnTo>
                      <a:pt x="2845" y="2942"/>
                    </a:lnTo>
                    <a:lnTo>
                      <a:pt x="2820" y="2954"/>
                    </a:lnTo>
                    <a:lnTo>
                      <a:pt x="2311" y="3124"/>
                    </a:lnTo>
                    <a:lnTo>
                      <a:pt x="2284" y="3129"/>
                    </a:lnTo>
                    <a:lnTo>
                      <a:pt x="2258" y="3129"/>
                    </a:lnTo>
                    <a:lnTo>
                      <a:pt x="2233" y="3123"/>
                    </a:lnTo>
                    <a:lnTo>
                      <a:pt x="2209" y="3112"/>
                    </a:lnTo>
                    <a:lnTo>
                      <a:pt x="2188" y="3095"/>
                    </a:lnTo>
                    <a:lnTo>
                      <a:pt x="2171" y="3074"/>
                    </a:lnTo>
                    <a:lnTo>
                      <a:pt x="2160" y="3050"/>
                    </a:lnTo>
                    <a:lnTo>
                      <a:pt x="2153" y="3025"/>
                    </a:lnTo>
                    <a:lnTo>
                      <a:pt x="2153" y="2998"/>
                    </a:lnTo>
                    <a:lnTo>
                      <a:pt x="2158" y="2972"/>
                    </a:lnTo>
                    <a:lnTo>
                      <a:pt x="2328" y="2463"/>
                    </a:lnTo>
                    <a:lnTo>
                      <a:pt x="2341" y="2438"/>
                    </a:lnTo>
                    <a:lnTo>
                      <a:pt x="2357" y="2415"/>
                    </a:lnTo>
                    <a:lnTo>
                      <a:pt x="2527" y="2246"/>
                    </a:lnTo>
                    <a:lnTo>
                      <a:pt x="2530" y="2244"/>
                    </a:lnTo>
                    <a:lnTo>
                      <a:pt x="2536" y="2237"/>
                    </a:lnTo>
                    <a:lnTo>
                      <a:pt x="2547" y="2227"/>
                    </a:lnTo>
                    <a:lnTo>
                      <a:pt x="2561" y="2213"/>
                    </a:lnTo>
                    <a:lnTo>
                      <a:pt x="2578" y="2196"/>
                    </a:lnTo>
                    <a:lnTo>
                      <a:pt x="2598" y="2176"/>
                    </a:lnTo>
                    <a:lnTo>
                      <a:pt x="2619" y="2155"/>
                    </a:lnTo>
                    <a:lnTo>
                      <a:pt x="2643" y="2131"/>
                    </a:lnTo>
                    <a:lnTo>
                      <a:pt x="2666" y="2106"/>
                    </a:lnTo>
                    <a:lnTo>
                      <a:pt x="2692" y="2081"/>
                    </a:lnTo>
                    <a:lnTo>
                      <a:pt x="2717" y="2056"/>
                    </a:lnTo>
                    <a:lnTo>
                      <a:pt x="2742" y="2032"/>
                    </a:lnTo>
                    <a:lnTo>
                      <a:pt x="2767" y="2007"/>
                    </a:lnTo>
                    <a:lnTo>
                      <a:pt x="2789" y="1983"/>
                    </a:lnTo>
                    <a:lnTo>
                      <a:pt x="2811" y="1962"/>
                    </a:lnTo>
                    <a:lnTo>
                      <a:pt x="2831" y="1942"/>
                    </a:lnTo>
                    <a:lnTo>
                      <a:pt x="2847" y="1925"/>
                    </a:lnTo>
                    <a:lnTo>
                      <a:pt x="2862" y="1911"/>
                    </a:lnTo>
                    <a:lnTo>
                      <a:pt x="2872" y="1900"/>
                    </a:lnTo>
                    <a:lnTo>
                      <a:pt x="2879" y="1894"/>
                    </a:lnTo>
                    <a:lnTo>
                      <a:pt x="2881" y="1891"/>
                    </a:lnTo>
                    <a:lnTo>
                      <a:pt x="2881" y="960"/>
                    </a:lnTo>
                    <a:lnTo>
                      <a:pt x="2281" y="960"/>
                    </a:lnTo>
                    <a:lnTo>
                      <a:pt x="2254" y="957"/>
                    </a:lnTo>
                    <a:lnTo>
                      <a:pt x="2228" y="949"/>
                    </a:lnTo>
                    <a:lnTo>
                      <a:pt x="2205" y="934"/>
                    </a:lnTo>
                    <a:lnTo>
                      <a:pt x="2187" y="915"/>
                    </a:lnTo>
                    <a:lnTo>
                      <a:pt x="2173" y="893"/>
                    </a:lnTo>
                    <a:lnTo>
                      <a:pt x="2164" y="868"/>
                    </a:lnTo>
                    <a:lnTo>
                      <a:pt x="2161" y="841"/>
                    </a:lnTo>
                    <a:lnTo>
                      <a:pt x="2161" y="240"/>
                    </a:lnTo>
                    <a:lnTo>
                      <a:pt x="360" y="240"/>
                    </a:lnTo>
                    <a:close/>
                    <a:moveTo>
                      <a:pt x="2414" y="240"/>
                    </a:moveTo>
                    <a:lnTo>
                      <a:pt x="2402" y="240"/>
                    </a:lnTo>
                    <a:lnTo>
                      <a:pt x="2402" y="720"/>
                    </a:lnTo>
                    <a:lnTo>
                      <a:pt x="2881" y="720"/>
                    </a:lnTo>
                    <a:lnTo>
                      <a:pt x="2881" y="707"/>
                    </a:lnTo>
                    <a:lnTo>
                      <a:pt x="2881" y="690"/>
                    </a:lnTo>
                    <a:lnTo>
                      <a:pt x="2879" y="672"/>
                    </a:lnTo>
                    <a:lnTo>
                      <a:pt x="2872" y="653"/>
                    </a:lnTo>
                    <a:lnTo>
                      <a:pt x="2862" y="635"/>
                    </a:lnTo>
                    <a:lnTo>
                      <a:pt x="2846" y="615"/>
                    </a:lnTo>
                    <a:lnTo>
                      <a:pt x="2507" y="276"/>
                    </a:lnTo>
                    <a:lnTo>
                      <a:pt x="2487" y="260"/>
                    </a:lnTo>
                    <a:lnTo>
                      <a:pt x="2467" y="248"/>
                    </a:lnTo>
                    <a:lnTo>
                      <a:pt x="2448" y="243"/>
                    </a:lnTo>
                    <a:lnTo>
                      <a:pt x="2430" y="241"/>
                    </a:lnTo>
                    <a:lnTo>
                      <a:pt x="2414" y="240"/>
                    </a:lnTo>
                    <a:close/>
                    <a:moveTo>
                      <a:pt x="360" y="0"/>
                    </a:moveTo>
                    <a:lnTo>
                      <a:pt x="2422" y="0"/>
                    </a:lnTo>
                    <a:lnTo>
                      <a:pt x="2469" y="2"/>
                    </a:lnTo>
                    <a:lnTo>
                      <a:pt x="2516" y="12"/>
                    </a:lnTo>
                    <a:lnTo>
                      <a:pt x="2559" y="27"/>
                    </a:lnTo>
                    <a:lnTo>
                      <a:pt x="2602" y="48"/>
                    </a:lnTo>
                    <a:lnTo>
                      <a:pt x="2640" y="75"/>
                    </a:lnTo>
                    <a:lnTo>
                      <a:pt x="2676" y="106"/>
                    </a:lnTo>
                    <a:lnTo>
                      <a:pt x="3016" y="445"/>
                    </a:lnTo>
                    <a:lnTo>
                      <a:pt x="3047" y="481"/>
                    </a:lnTo>
                    <a:lnTo>
                      <a:pt x="3074" y="520"/>
                    </a:lnTo>
                    <a:lnTo>
                      <a:pt x="3095" y="561"/>
                    </a:lnTo>
                    <a:lnTo>
                      <a:pt x="3110" y="606"/>
                    </a:lnTo>
                    <a:lnTo>
                      <a:pt x="3118" y="652"/>
                    </a:lnTo>
                    <a:lnTo>
                      <a:pt x="3122" y="699"/>
                    </a:lnTo>
                    <a:lnTo>
                      <a:pt x="3122" y="1652"/>
                    </a:lnTo>
                    <a:lnTo>
                      <a:pt x="3132" y="1642"/>
                    </a:lnTo>
                    <a:lnTo>
                      <a:pt x="3146" y="1627"/>
                    </a:lnTo>
                    <a:lnTo>
                      <a:pt x="3163" y="1609"/>
                    </a:lnTo>
                    <a:lnTo>
                      <a:pt x="3184" y="1588"/>
                    </a:lnTo>
                    <a:lnTo>
                      <a:pt x="3208" y="1565"/>
                    </a:lnTo>
                    <a:lnTo>
                      <a:pt x="3232" y="1540"/>
                    </a:lnTo>
                    <a:lnTo>
                      <a:pt x="3260" y="1513"/>
                    </a:lnTo>
                    <a:lnTo>
                      <a:pt x="3287" y="1485"/>
                    </a:lnTo>
                    <a:lnTo>
                      <a:pt x="3316" y="1457"/>
                    </a:lnTo>
                    <a:lnTo>
                      <a:pt x="3343" y="1429"/>
                    </a:lnTo>
                    <a:lnTo>
                      <a:pt x="3370" y="1402"/>
                    </a:lnTo>
                    <a:lnTo>
                      <a:pt x="3396" y="1376"/>
                    </a:lnTo>
                    <a:lnTo>
                      <a:pt x="3420" y="1352"/>
                    </a:lnTo>
                    <a:lnTo>
                      <a:pt x="3441" y="1331"/>
                    </a:lnTo>
                    <a:lnTo>
                      <a:pt x="3458" y="1314"/>
                    </a:lnTo>
                    <a:lnTo>
                      <a:pt x="3473" y="1300"/>
                    </a:lnTo>
                    <a:lnTo>
                      <a:pt x="3483" y="1290"/>
                    </a:lnTo>
                    <a:lnTo>
                      <a:pt x="3519" y="1258"/>
                    </a:lnTo>
                    <a:lnTo>
                      <a:pt x="3559" y="1231"/>
                    </a:lnTo>
                    <a:lnTo>
                      <a:pt x="3601" y="1211"/>
                    </a:lnTo>
                    <a:lnTo>
                      <a:pt x="3646" y="1196"/>
                    </a:lnTo>
                    <a:lnTo>
                      <a:pt x="3692" y="1187"/>
                    </a:lnTo>
                    <a:lnTo>
                      <a:pt x="3738" y="1185"/>
                    </a:lnTo>
                    <a:lnTo>
                      <a:pt x="3784" y="1187"/>
                    </a:lnTo>
                    <a:lnTo>
                      <a:pt x="3829" y="1196"/>
                    </a:lnTo>
                    <a:lnTo>
                      <a:pt x="3873" y="1211"/>
                    </a:lnTo>
                    <a:lnTo>
                      <a:pt x="3915" y="1231"/>
                    </a:lnTo>
                    <a:lnTo>
                      <a:pt x="3955" y="1258"/>
                    </a:lnTo>
                    <a:lnTo>
                      <a:pt x="3992" y="1290"/>
                    </a:lnTo>
                    <a:lnTo>
                      <a:pt x="4025" y="1326"/>
                    </a:lnTo>
                    <a:lnTo>
                      <a:pt x="4051" y="1366"/>
                    </a:lnTo>
                    <a:lnTo>
                      <a:pt x="4072" y="1408"/>
                    </a:lnTo>
                    <a:lnTo>
                      <a:pt x="4086" y="1453"/>
                    </a:lnTo>
                    <a:lnTo>
                      <a:pt x="4094" y="1499"/>
                    </a:lnTo>
                    <a:lnTo>
                      <a:pt x="4098" y="1545"/>
                    </a:lnTo>
                    <a:lnTo>
                      <a:pt x="4094" y="1591"/>
                    </a:lnTo>
                    <a:lnTo>
                      <a:pt x="4086" y="1635"/>
                    </a:lnTo>
                    <a:lnTo>
                      <a:pt x="4072" y="1680"/>
                    </a:lnTo>
                    <a:lnTo>
                      <a:pt x="4051" y="1722"/>
                    </a:lnTo>
                    <a:lnTo>
                      <a:pt x="4025" y="1762"/>
                    </a:lnTo>
                    <a:lnTo>
                      <a:pt x="3992" y="1799"/>
                    </a:lnTo>
                    <a:lnTo>
                      <a:pt x="3122" y="2670"/>
                    </a:lnTo>
                    <a:lnTo>
                      <a:pt x="3122" y="3738"/>
                    </a:lnTo>
                    <a:lnTo>
                      <a:pt x="3118" y="3791"/>
                    </a:lnTo>
                    <a:lnTo>
                      <a:pt x="3106" y="3842"/>
                    </a:lnTo>
                    <a:lnTo>
                      <a:pt x="3088" y="3889"/>
                    </a:lnTo>
                    <a:lnTo>
                      <a:pt x="3064" y="3934"/>
                    </a:lnTo>
                    <a:lnTo>
                      <a:pt x="3033" y="3974"/>
                    </a:lnTo>
                    <a:lnTo>
                      <a:pt x="2998" y="4010"/>
                    </a:lnTo>
                    <a:lnTo>
                      <a:pt x="2957" y="4040"/>
                    </a:lnTo>
                    <a:lnTo>
                      <a:pt x="2913" y="4064"/>
                    </a:lnTo>
                    <a:lnTo>
                      <a:pt x="2865" y="4083"/>
                    </a:lnTo>
                    <a:lnTo>
                      <a:pt x="2814" y="4094"/>
                    </a:lnTo>
                    <a:lnTo>
                      <a:pt x="2762" y="4098"/>
                    </a:lnTo>
                    <a:lnTo>
                      <a:pt x="360" y="4098"/>
                    </a:lnTo>
                    <a:lnTo>
                      <a:pt x="307" y="4094"/>
                    </a:lnTo>
                    <a:lnTo>
                      <a:pt x="256" y="4083"/>
                    </a:lnTo>
                    <a:lnTo>
                      <a:pt x="209" y="4064"/>
                    </a:lnTo>
                    <a:lnTo>
                      <a:pt x="164" y="4040"/>
                    </a:lnTo>
                    <a:lnTo>
                      <a:pt x="124" y="4010"/>
                    </a:lnTo>
                    <a:lnTo>
                      <a:pt x="88" y="3974"/>
                    </a:lnTo>
                    <a:lnTo>
                      <a:pt x="58" y="3934"/>
                    </a:lnTo>
                    <a:lnTo>
                      <a:pt x="34" y="3889"/>
                    </a:lnTo>
                    <a:lnTo>
                      <a:pt x="15" y="3842"/>
                    </a:lnTo>
                    <a:lnTo>
                      <a:pt x="4" y="3791"/>
                    </a:lnTo>
                    <a:lnTo>
                      <a:pt x="0" y="3738"/>
                    </a:lnTo>
                    <a:lnTo>
                      <a:pt x="0" y="360"/>
                    </a:lnTo>
                    <a:lnTo>
                      <a:pt x="4" y="307"/>
                    </a:lnTo>
                    <a:lnTo>
                      <a:pt x="15" y="256"/>
                    </a:lnTo>
                    <a:lnTo>
                      <a:pt x="34" y="209"/>
                    </a:lnTo>
                    <a:lnTo>
                      <a:pt x="58" y="164"/>
                    </a:lnTo>
                    <a:lnTo>
                      <a:pt x="88" y="124"/>
                    </a:lnTo>
                    <a:lnTo>
                      <a:pt x="124" y="88"/>
                    </a:lnTo>
                    <a:lnTo>
                      <a:pt x="164" y="58"/>
                    </a:lnTo>
                    <a:lnTo>
                      <a:pt x="209" y="34"/>
                    </a:lnTo>
                    <a:lnTo>
                      <a:pt x="256" y="15"/>
                    </a:lnTo>
                    <a:lnTo>
                      <a:pt x="307" y="4"/>
                    </a:lnTo>
                    <a:lnTo>
                      <a:pt x="3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4943895" y="2678024"/>
                <a:ext cx="3049588" cy="381000"/>
              </a:xfrm>
              <a:custGeom>
                <a:avLst/>
                <a:gdLst>
                  <a:gd name="T0" fmla="*/ 119 w 1921"/>
                  <a:gd name="T1" fmla="*/ 0 h 240"/>
                  <a:gd name="T2" fmla="*/ 1800 w 1921"/>
                  <a:gd name="T3" fmla="*/ 0 h 240"/>
                  <a:gd name="T4" fmla="*/ 1828 w 1921"/>
                  <a:gd name="T5" fmla="*/ 2 h 240"/>
                  <a:gd name="T6" fmla="*/ 1852 w 1921"/>
                  <a:gd name="T7" fmla="*/ 12 h 240"/>
                  <a:gd name="T8" fmla="*/ 1875 w 1921"/>
                  <a:gd name="T9" fmla="*/ 26 h 240"/>
                  <a:gd name="T10" fmla="*/ 1893 w 1921"/>
                  <a:gd name="T11" fmla="*/ 45 h 240"/>
                  <a:gd name="T12" fmla="*/ 1908 w 1921"/>
                  <a:gd name="T13" fmla="*/ 67 h 240"/>
                  <a:gd name="T14" fmla="*/ 1917 w 1921"/>
                  <a:gd name="T15" fmla="*/ 92 h 240"/>
                  <a:gd name="T16" fmla="*/ 1921 w 1921"/>
                  <a:gd name="T17" fmla="*/ 119 h 240"/>
                  <a:gd name="T18" fmla="*/ 1917 w 1921"/>
                  <a:gd name="T19" fmla="*/ 148 h 240"/>
                  <a:gd name="T20" fmla="*/ 1908 w 1921"/>
                  <a:gd name="T21" fmla="*/ 172 h 240"/>
                  <a:gd name="T22" fmla="*/ 1893 w 1921"/>
                  <a:gd name="T23" fmla="*/ 195 h 240"/>
                  <a:gd name="T24" fmla="*/ 1875 w 1921"/>
                  <a:gd name="T25" fmla="*/ 213 h 240"/>
                  <a:gd name="T26" fmla="*/ 1852 w 1921"/>
                  <a:gd name="T27" fmla="*/ 227 h 240"/>
                  <a:gd name="T28" fmla="*/ 1828 w 1921"/>
                  <a:gd name="T29" fmla="*/ 237 h 240"/>
                  <a:gd name="T30" fmla="*/ 1800 w 1921"/>
                  <a:gd name="T31" fmla="*/ 240 h 240"/>
                  <a:gd name="T32" fmla="*/ 119 w 1921"/>
                  <a:gd name="T33" fmla="*/ 240 h 240"/>
                  <a:gd name="T34" fmla="*/ 91 w 1921"/>
                  <a:gd name="T35" fmla="*/ 237 h 240"/>
                  <a:gd name="T36" fmla="*/ 67 w 1921"/>
                  <a:gd name="T37" fmla="*/ 227 h 240"/>
                  <a:gd name="T38" fmla="*/ 44 w 1921"/>
                  <a:gd name="T39" fmla="*/ 213 h 240"/>
                  <a:gd name="T40" fmla="*/ 26 w 1921"/>
                  <a:gd name="T41" fmla="*/ 195 h 240"/>
                  <a:gd name="T42" fmla="*/ 12 w 1921"/>
                  <a:gd name="T43" fmla="*/ 172 h 240"/>
                  <a:gd name="T44" fmla="*/ 2 w 1921"/>
                  <a:gd name="T45" fmla="*/ 148 h 240"/>
                  <a:gd name="T46" fmla="*/ 0 w 1921"/>
                  <a:gd name="T47" fmla="*/ 119 h 240"/>
                  <a:gd name="T48" fmla="*/ 2 w 1921"/>
                  <a:gd name="T49" fmla="*/ 92 h 240"/>
                  <a:gd name="T50" fmla="*/ 12 w 1921"/>
                  <a:gd name="T51" fmla="*/ 67 h 240"/>
                  <a:gd name="T52" fmla="*/ 26 w 1921"/>
                  <a:gd name="T53" fmla="*/ 45 h 240"/>
                  <a:gd name="T54" fmla="*/ 44 w 1921"/>
                  <a:gd name="T55" fmla="*/ 26 h 240"/>
                  <a:gd name="T56" fmla="*/ 67 w 1921"/>
                  <a:gd name="T57" fmla="*/ 12 h 240"/>
                  <a:gd name="T58" fmla="*/ 91 w 1921"/>
                  <a:gd name="T59" fmla="*/ 2 h 240"/>
                  <a:gd name="T60" fmla="*/ 119 w 1921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921" h="240">
                    <a:moveTo>
                      <a:pt x="119" y="0"/>
                    </a:moveTo>
                    <a:lnTo>
                      <a:pt x="1800" y="0"/>
                    </a:lnTo>
                    <a:lnTo>
                      <a:pt x="1828" y="2"/>
                    </a:lnTo>
                    <a:lnTo>
                      <a:pt x="1852" y="12"/>
                    </a:lnTo>
                    <a:lnTo>
                      <a:pt x="1875" y="26"/>
                    </a:lnTo>
                    <a:lnTo>
                      <a:pt x="1893" y="45"/>
                    </a:lnTo>
                    <a:lnTo>
                      <a:pt x="1908" y="67"/>
                    </a:lnTo>
                    <a:lnTo>
                      <a:pt x="1917" y="92"/>
                    </a:lnTo>
                    <a:lnTo>
                      <a:pt x="1921" y="119"/>
                    </a:lnTo>
                    <a:lnTo>
                      <a:pt x="1917" y="148"/>
                    </a:lnTo>
                    <a:lnTo>
                      <a:pt x="1908" y="172"/>
                    </a:lnTo>
                    <a:lnTo>
                      <a:pt x="1893" y="195"/>
                    </a:lnTo>
                    <a:lnTo>
                      <a:pt x="1875" y="213"/>
                    </a:lnTo>
                    <a:lnTo>
                      <a:pt x="1852" y="227"/>
                    </a:lnTo>
                    <a:lnTo>
                      <a:pt x="1828" y="237"/>
                    </a:lnTo>
                    <a:lnTo>
                      <a:pt x="1800" y="240"/>
                    </a:lnTo>
                    <a:lnTo>
                      <a:pt x="119" y="240"/>
                    </a:lnTo>
                    <a:lnTo>
                      <a:pt x="91" y="237"/>
                    </a:lnTo>
                    <a:lnTo>
                      <a:pt x="67" y="227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2" y="148"/>
                    </a:lnTo>
                    <a:lnTo>
                      <a:pt x="0" y="119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1" y="2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  <p:sp>
            <p:nvSpPr>
              <p:cNvPr id="16" name="Freeform 8"/>
              <p:cNvSpPr/>
              <p:nvPr/>
            </p:nvSpPr>
            <p:spPr bwMode="auto">
              <a:xfrm>
                <a:off x="4943895" y="3440024"/>
                <a:ext cx="2286000" cy="381000"/>
              </a:xfrm>
              <a:custGeom>
                <a:avLst/>
                <a:gdLst>
                  <a:gd name="T0" fmla="*/ 119 w 1440"/>
                  <a:gd name="T1" fmla="*/ 0 h 240"/>
                  <a:gd name="T2" fmla="*/ 1320 w 1440"/>
                  <a:gd name="T3" fmla="*/ 0 h 240"/>
                  <a:gd name="T4" fmla="*/ 1347 w 1440"/>
                  <a:gd name="T5" fmla="*/ 3 h 240"/>
                  <a:gd name="T6" fmla="*/ 1373 w 1440"/>
                  <a:gd name="T7" fmla="*/ 12 h 240"/>
                  <a:gd name="T8" fmla="*/ 1395 w 1440"/>
                  <a:gd name="T9" fmla="*/ 27 h 240"/>
                  <a:gd name="T10" fmla="*/ 1414 w 1440"/>
                  <a:gd name="T11" fmla="*/ 45 h 240"/>
                  <a:gd name="T12" fmla="*/ 1428 w 1440"/>
                  <a:gd name="T13" fmla="*/ 67 h 240"/>
                  <a:gd name="T14" fmla="*/ 1436 w 1440"/>
                  <a:gd name="T15" fmla="*/ 92 h 240"/>
                  <a:gd name="T16" fmla="*/ 1440 w 1440"/>
                  <a:gd name="T17" fmla="*/ 120 h 240"/>
                  <a:gd name="T18" fmla="*/ 1436 w 1440"/>
                  <a:gd name="T19" fmla="*/ 147 h 240"/>
                  <a:gd name="T20" fmla="*/ 1428 w 1440"/>
                  <a:gd name="T21" fmla="*/ 173 h 240"/>
                  <a:gd name="T22" fmla="*/ 1414 w 1440"/>
                  <a:gd name="T23" fmla="*/ 195 h 240"/>
                  <a:gd name="T24" fmla="*/ 1395 w 1440"/>
                  <a:gd name="T25" fmla="*/ 214 h 240"/>
                  <a:gd name="T26" fmla="*/ 1373 w 1440"/>
                  <a:gd name="T27" fmla="*/ 228 h 240"/>
                  <a:gd name="T28" fmla="*/ 1347 w 1440"/>
                  <a:gd name="T29" fmla="*/ 236 h 240"/>
                  <a:gd name="T30" fmla="*/ 1320 w 1440"/>
                  <a:gd name="T31" fmla="*/ 240 h 240"/>
                  <a:gd name="T32" fmla="*/ 119 w 1440"/>
                  <a:gd name="T33" fmla="*/ 240 h 240"/>
                  <a:gd name="T34" fmla="*/ 91 w 1440"/>
                  <a:gd name="T35" fmla="*/ 236 h 240"/>
                  <a:gd name="T36" fmla="*/ 67 w 1440"/>
                  <a:gd name="T37" fmla="*/ 228 h 240"/>
                  <a:gd name="T38" fmla="*/ 44 w 1440"/>
                  <a:gd name="T39" fmla="*/ 214 h 240"/>
                  <a:gd name="T40" fmla="*/ 26 w 1440"/>
                  <a:gd name="T41" fmla="*/ 195 h 240"/>
                  <a:gd name="T42" fmla="*/ 12 w 1440"/>
                  <a:gd name="T43" fmla="*/ 173 h 240"/>
                  <a:gd name="T44" fmla="*/ 2 w 1440"/>
                  <a:gd name="T45" fmla="*/ 147 h 240"/>
                  <a:gd name="T46" fmla="*/ 0 w 1440"/>
                  <a:gd name="T47" fmla="*/ 120 h 240"/>
                  <a:gd name="T48" fmla="*/ 2 w 1440"/>
                  <a:gd name="T49" fmla="*/ 92 h 240"/>
                  <a:gd name="T50" fmla="*/ 12 w 1440"/>
                  <a:gd name="T51" fmla="*/ 67 h 240"/>
                  <a:gd name="T52" fmla="*/ 26 w 1440"/>
                  <a:gd name="T53" fmla="*/ 45 h 240"/>
                  <a:gd name="T54" fmla="*/ 44 w 1440"/>
                  <a:gd name="T55" fmla="*/ 27 h 240"/>
                  <a:gd name="T56" fmla="*/ 67 w 1440"/>
                  <a:gd name="T57" fmla="*/ 12 h 240"/>
                  <a:gd name="T58" fmla="*/ 91 w 1440"/>
                  <a:gd name="T59" fmla="*/ 3 h 240"/>
                  <a:gd name="T60" fmla="*/ 119 w 1440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0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3"/>
                    </a:lnTo>
                    <a:lnTo>
                      <a:pt x="1373" y="12"/>
                    </a:lnTo>
                    <a:lnTo>
                      <a:pt x="1395" y="27"/>
                    </a:lnTo>
                    <a:lnTo>
                      <a:pt x="1414" y="45"/>
                    </a:lnTo>
                    <a:lnTo>
                      <a:pt x="1428" y="67"/>
                    </a:lnTo>
                    <a:lnTo>
                      <a:pt x="1436" y="92"/>
                    </a:lnTo>
                    <a:lnTo>
                      <a:pt x="1440" y="120"/>
                    </a:lnTo>
                    <a:lnTo>
                      <a:pt x="1436" y="147"/>
                    </a:lnTo>
                    <a:lnTo>
                      <a:pt x="1428" y="173"/>
                    </a:lnTo>
                    <a:lnTo>
                      <a:pt x="1414" y="195"/>
                    </a:lnTo>
                    <a:lnTo>
                      <a:pt x="1395" y="214"/>
                    </a:lnTo>
                    <a:lnTo>
                      <a:pt x="1373" y="228"/>
                    </a:lnTo>
                    <a:lnTo>
                      <a:pt x="1347" y="236"/>
                    </a:lnTo>
                    <a:lnTo>
                      <a:pt x="1320" y="240"/>
                    </a:lnTo>
                    <a:lnTo>
                      <a:pt x="119" y="240"/>
                    </a:lnTo>
                    <a:lnTo>
                      <a:pt x="91" y="236"/>
                    </a:lnTo>
                    <a:lnTo>
                      <a:pt x="67" y="228"/>
                    </a:lnTo>
                    <a:lnTo>
                      <a:pt x="44" y="214"/>
                    </a:lnTo>
                    <a:lnTo>
                      <a:pt x="26" y="195"/>
                    </a:lnTo>
                    <a:lnTo>
                      <a:pt x="12" y="173"/>
                    </a:lnTo>
                    <a:lnTo>
                      <a:pt x="2" y="147"/>
                    </a:lnTo>
                    <a:lnTo>
                      <a:pt x="0" y="120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7"/>
                    </a:lnTo>
                    <a:lnTo>
                      <a:pt x="67" y="12"/>
                    </a:lnTo>
                    <a:lnTo>
                      <a:pt x="91" y="3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  <p:sp>
            <p:nvSpPr>
              <p:cNvPr id="17" name="Freeform 9"/>
              <p:cNvSpPr/>
              <p:nvPr/>
            </p:nvSpPr>
            <p:spPr bwMode="auto">
              <a:xfrm>
                <a:off x="4943895" y="4202024"/>
                <a:ext cx="2286000" cy="382588"/>
              </a:xfrm>
              <a:custGeom>
                <a:avLst/>
                <a:gdLst>
                  <a:gd name="T0" fmla="*/ 119 w 1440"/>
                  <a:gd name="T1" fmla="*/ 0 h 241"/>
                  <a:gd name="T2" fmla="*/ 1320 w 1440"/>
                  <a:gd name="T3" fmla="*/ 0 h 241"/>
                  <a:gd name="T4" fmla="*/ 1347 w 1440"/>
                  <a:gd name="T5" fmla="*/ 3 h 241"/>
                  <a:gd name="T6" fmla="*/ 1373 w 1440"/>
                  <a:gd name="T7" fmla="*/ 12 h 241"/>
                  <a:gd name="T8" fmla="*/ 1395 w 1440"/>
                  <a:gd name="T9" fmla="*/ 26 h 241"/>
                  <a:gd name="T10" fmla="*/ 1414 w 1440"/>
                  <a:gd name="T11" fmla="*/ 44 h 241"/>
                  <a:gd name="T12" fmla="*/ 1428 w 1440"/>
                  <a:gd name="T13" fmla="*/ 67 h 241"/>
                  <a:gd name="T14" fmla="*/ 1436 w 1440"/>
                  <a:gd name="T15" fmla="*/ 93 h 241"/>
                  <a:gd name="T16" fmla="*/ 1440 w 1440"/>
                  <a:gd name="T17" fmla="*/ 120 h 241"/>
                  <a:gd name="T18" fmla="*/ 1436 w 1440"/>
                  <a:gd name="T19" fmla="*/ 148 h 241"/>
                  <a:gd name="T20" fmla="*/ 1428 w 1440"/>
                  <a:gd name="T21" fmla="*/ 172 h 241"/>
                  <a:gd name="T22" fmla="*/ 1414 w 1440"/>
                  <a:gd name="T23" fmla="*/ 195 h 241"/>
                  <a:gd name="T24" fmla="*/ 1395 w 1440"/>
                  <a:gd name="T25" fmla="*/ 213 h 241"/>
                  <a:gd name="T26" fmla="*/ 1373 w 1440"/>
                  <a:gd name="T27" fmla="*/ 228 h 241"/>
                  <a:gd name="T28" fmla="*/ 1347 w 1440"/>
                  <a:gd name="T29" fmla="*/ 237 h 241"/>
                  <a:gd name="T30" fmla="*/ 1320 w 1440"/>
                  <a:gd name="T31" fmla="*/ 241 h 241"/>
                  <a:gd name="T32" fmla="*/ 119 w 1440"/>
                  <a:gd name="T33" fmla="*/ 241 h 241"/>
                  <a:gd name="T34" fmla="*/ 91 w 1440"/>
                  <a:gd name="T35" fmla="*/ 237 h 241"/>
                  <a:gd name="T36" fmla="*/ 67 w 1440"/>
                  <a:gd name="T37" fmla="*/ 228 h 241"/>
                  <a:gd name="T38" fmla="*/ 44 w 1440"/>
                  <a:gd name="T39" fmla="*/ 213 h 241"/>
                  <a:gd name="T40" fmla="*/ 26 w 1440"/>
                  <a:gd name="T41" fmla="*/ 195 h 241"/>
                  <a:gd name="T42" fmla="*/ 12 w 1440"/>
                  <a:gd name="T43" fmla="*/ 172 h 241"/>
                  <a:gd name="T44" fmla="*/ 2 w 1440"/>
                  <a:gd name="T45" fmla="*/ 148 h 241"/>
                  <a:gd name="T46" fmla="*/ 0 w 1440"/>
                  <a:gd name="T47" fmla="*/ 120 h 241"/>
                  <a:gd name="T48" fmla="*/ 2 w 1440"/>
                  <a:gd name="T49" fmla="*/ 93 h 241"/>
                  <a:gd name="T50" fmla="*/ 12 w 1440"/>
                  <a:gd name="T51" fmla="*/ 67 h 241"/>
                  <a:gd name="T52" fmla="*/ 26 w 1440"/>
                  <a:gd name="T53" fmla="*/ 44 h 241"/>
                  <a:gd name="T54" fmla="*/ 44 w 1440"/>
                  <a:gd name="T55" fmla="*/ 26 h 241"/>
                  <a:gd name="T56" fmla="*/ 67 w 1440"/>
                  <a:gd name="T57" fmla="*/ 12 h 241"/>
                  <a:gd name="T58" fmla="*/ 91 w 1440"/>
                  <a:gd name="T59" fmla="*/ 3 h 241"/>
                  <a:gd name="T60" fmla="*/ 119 w 1440"/>
                  <a:gd name="T61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1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3"/>
                    </a:lnTo>
                    <a:lnTo>
                      <a:pt x="1373" y="12"/>
                    </a:lnTo>
                    <a:lnTo>
                      <a:pt x="1395" y="26"/>
                    </a:lnTo>
                    <a:lnTo>
                      <a:pt x="1414" y="44"/>
                    </a:lnTo>
                    <a:lnTo>
                      <a:pt x="1428" y="67"/>
                    </a:lnTo>
                    <a:lnTo>
                      <a:pt x="1436" y="93"/>
                    </a:lnTo>
                    <a:lnTo>
                      <a:pt x="1440" y="120"/>
                    </a:lnTo>
                    <a:lnTo>
                      <a:pt x="1436" y="148"/>
                    </a:lnTo>
                    <a:lnTo>
                      <a:pt x="1428" y="172"/>
                    </a:lnTo>
                    <a:lnTo>
                      <a:pt x="1414" y="195"/>
                    </a:lnTo>
                    <a:lnTo>
                      <a:pt x="1395" y="213"/>
                    </a:lnTo>
                    <a:lnTo>
                      <a:pt x="1373" y="228"/>
                    </a:lnTo>
                    <a:lnTo>
                      <a:pt x="1347" y="237"/>
                    </a:lnTo>
                    <a:lnTo>
                      <a:pt x="1320" y="241"/>
                    </a:lnTo>
                    <a:lnTo>
                      <a:pt x="119" y="241"/>
                    </a:lnTo>
                    <a:lnTo>
                      <a:pt x="91" y="237"/>
                    </a:lnTo>
                    <a:lnTo>
                      <a:pt x="67" y="228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2" y="148"/>
                    </a:lnTo>
                    <a:lnTo>
                      <a:pt x="0" y="120"/>
                    </a:lnTo>
                    <a:lnTo>
                      <a:pt x="2" y="93"/>
                    </a:lnTo>
                    <a:lnTo>
                      <a:pt x="12" y="67"/>
                    </a:lnTo>
                    <a:lnTo>
                      <a:pt x="26" y="44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1" y="3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  <p:sp>
            <p:nvSpPr>
              <p:cNvPr id="18" name="Freeform 10"/>
              <p:cNvSpPr/>
              <p:nvPr/>
            </p:nvSpPr>
            <p:spPr bwMode="auto">
              <a:xfrm>
                <a:off x="4943895" y="4964024"/>
                <a:ext cx="2286000" cy="381000"/>
              </a:xfrm>
              <a:custGeom>
                <a:avLst/>
                <a:gdLst>
                  <a:gd name="T0" fmla="*/ 119 w 1440"/>
                  <a:gd name="T1" fmla="*/ 0 h 240"/>
                  <a:gd name="T2" fmla="*/ 1320 w 1440"/>
                  <a:gd name="T3" fmla="*/ 0 h 240"/>
                  <a:gd name="T4" fmla="*/ 1347 w 1440"/>
                  <a:gd name="T5" fmla="*/ 4 h 240"/>
                  <a:gd name="T6" fmla="*/ 1373 w 1440"/>
                  <a:gd name="T7" fmla="*/ 13 h 240"/>
                  <a:gd name="T8" fmla="*/ 1395 w 1440"/>
                  <a:gd name="T9" fmla="*/ 26 h 240"/>
                  <a:gd name="T10" fmla="*/ 1414 w 1440"/>
                  <a:gd name="T11" fmla="*/ 45 h 240"/>
                  <a:gd name="T12" fmla="*/ 1428 w 1440"/>
                  <a:gd name="T13" fmla="*/ 67 h 240"/>
                  <a:gd name="T14" fmla="*/ 1436 w 1440"/>
                  <a:gd name="T15" fmla="*/ 92 h 240"/>
                  <a:gd name="T16" fmla="*/ 1440 w 1440"/>
                  <a:gd name="T17" fmla="*/ 121 h 240"/>
                  <a:gd name="T18" fmla="*/ 1436 w 1440"/>
                  <a:gd name="T19" fmla="*/ 148 h 240"/>
                  <a:gd name="T20" fmla="*/ 1428 w 1440"/>
                  <a:gd name="T21" fmla="*/ 173 h 240"/>
                  <a:gd name="T22" fmla="*/ 1414 w 1440"/>
                  <a:gd name="T23" fmla="*/ 195 h 240"/>
                  <a:gd name="T24" fmla="*/ 1395 w 1440"/>
                  <a:gd name="T25" fmla="*/ 214 h 240"/>
                  <a:gd name="T26" fmla="*/ 1373 w 1440"/>
                  <a:gd name="T27" fmla="*/ 228 h 240"/>
                  <a:gd name="T28" fmla="*/ 1347 w 1440"/>
                  <a:gd name="T29" fmla="*/ 238 h 240"/>
                  <a:gd name="T30" fmla="*/ 1320 w 1440"/>
                  <a:gd name="T31" fmla="*/ 240 h 240"/>
                  <a:gd name="T32" fmla="*/ 119 w 1440"/>
                  <a:gd name="T33" fmla="*/ 240 h 240"/>
                  <a:gd name="T34" fmla="*/ 91 w 1440"/>
                  <a:gd name="T35" fmla="*/ 238 h 240"/>
                  <a:gd name="T36" fmla="*/ 67 w 1440"/>
                  <a:gd name="T37" fmla="*/ 228 h 240"/>
                  <a:gd name="T38" fmla="*/ 44 w 1440"/>
                  <a:gd name="T39" fmla="*/ 214 h 240"/>
                  <a:gd name="T40" fmla="*/ 26 w 1440"/>
                  <a:gd name="T41" fmla="*/ 195 h 240"/>
                  <a:gd name="T42" fmla="*/ 12 w 1440"/>
                  <a:gd name="T43" fmla="*/ 173 h 240"/>
                  <a:gd name="T44" fmla="*/ 2 w 1440"/>
                  <a:gd name="T45" fmla="*/ 148 h 240"/>
                  <a:gd name="T46" fmla="*/ 0 w 1440"/>
                  <a:gd name="T47" fmla="*/ 121 h 240"/>
                  <a:gd name="T48" fmla="*/ 2 w 1440"/>
                  <a:gd name="T49" fmla="*/ 92 h 240"/>
                  <a:gd name="T50" fmla="*/ 12 w 1440"/>
                  <a:gd name="T51" fmla="*/ 67 h 240"/>
                  <a:gd name="T52" fmla="*/ 26 w 1440"/>
                  <a:gd name="T53" fmla="*/ 45 h 240"/>
                  <a:gd name="T54" fmla="*/ 44 w 1440"/>
                  <a:gd name="T55" fmla="*/ 26 h 240"/>
                  <a:gd name="T56" fmla="*/ 67 w 1440"/>
                  <a:gd name="T57" fmla="*/ 13 h 240"/>
                  <a:gd name="T58" fmla="*/ 91 w 1440"/>
                  <a:gd name="T59" fmla="*/ 4 h 240"/>
                  <a:gd name="T60" fmla="*/ 119 w 1440"/>
                  <a:gd name="T6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40" h="240">
                    <a:moveTo>
                      <a:pt x="119" y="0"/>
                    </a:moveTo>
                    <a:lnTo>
                      <a:pt x="1320" y="0"/>
                    </a:lnTo>
                    <a:lnTo>
                      <a:pt x="1347" y="4"/>
                    </a:lnTo>
                    <a:lnTo>
                      <a:pt x="1373" y="13"/>
                    </a:lnTo>
                    <a:lnTo>
                      <a:pt x="1395" y="26"/>
                    </a:lnTo>
                    <a:lnTo>
                      <a:pt x="1414" y="45"/>
                    </a:lnTo>
                    <a:lnTo>
                      <a:pt x="1428" y="67"/>
                    </a:lnTo>
                    <a:lnTo>
                      <a:pt x="1436" y="92"/>
                    </a:lnTo>
                    <a:lnTo>
                      <a:pt x="1440" y="121"/>
                    </a:lnTo>
                    <a:lnTo>
                      <a:pt x="1436" y="148"/>
                    </a:lnTo>
                    <a:lnTo>
                      <a:pt x="1428" y="173"/>
                    </a:lnTo>
                    <a:lnTo>
                      <a:pt x="1414" y="195"/>
                    </a:lnTo>
                    <a:lnTo>
                      <a:pt x="1395" y="214"/>
                    </a:lnTo>
                    <a:lnTo>
                      <a:pt x="1373" y="228"/>
                    </a:lnTo>
                    <a:lnTo>
                      <a:pt x="1347" y="238"/>
                    </a:lnTo>
                    <a:lnTo>
                      <a:pt x="1320" y="240"/>
                    </a:lnTo>
                    <a:lnTo>
                      <a:pt x="119" y="240"/>
                    </a:lnTo>
                    <a:lnTo>
                      <a:pt x="91" y="238"/>
                    </a:lnTo>
                    <a:lnTo>
                      <a:pt x="67" y="228"/>
                    </a:lnTo>
                    <a:lnTo>
                      <a:pt x="44" y="214"/>
                    </a:lnTo>
                    <a:lnTo>
                      <a:pt x="26" y="195"/>
                    </a:lnTo>
                    <a:lnTo>
                      <a:pt x="12" y="173"/>
                    </a:lnTo>
                    <a:lnTo>
                      <a:pt x="2" y="148"/>
                    </a:lnTo>
                    <a:lnTo>
                      <a:pt x="0" y="121"/>
                    </a:lnTo>
                    <a:lnTo>
                      <a:pt x="2" y="92"/>
                    </a:lnTo>
                    <a:lnTo>
                      <a:pt x="12" y="67"/>
                    </a:lnTo>
                    <a:lnTo>
                      <a:pt x="26" y="45"/>
                    </a:lnTo>
                    <a:lnTo>
                      <a:pt x="44" y="26"/>
                    </a:lnTo>
                    <a:lnTo>
                      <a:pt x="67" y="13"/>
                    </a:lnTo>
                    <a:lnTo>
                      <a:pt x="91" y="4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  <p:sp>
            <p:nvSpPr>
              <p:cNvPr id="19" name="Freeform 11"/>
              <p:cNvSpPr/>
              <p:nvPr/>
            </p:nvSpPr>
            <p:spPr bwMode="auto">
              <a:xfrm>
                <a:off x="6467895" y="6134011"/>
                <a:ext cx="1525588" cy="379413"/>
              </a:xfrm>
              <a:custGeom>
                <a:avLst/>
                <a:gdLst>
                  <a:gd name="T0" fmla="*/ 120 w 961"/>
                  <a:gd name="T1" fmla="*/ 0 h 239"/>
                  <a:gd name="T2" fmla="*/ 840 w 961"/>
                  <a:gd name="T3" fmla="*/ 0 h 239"/>
                  <a:gd name="T4" fmla="*/ 868 w 961"/>
                  <a:gd name="T5" fmla="*/ 2 h 239"/>
                  <a:gd name="T6" fmla="*/ 892 w 961"/>
                  <a:gd name="T7" fmla="*/ 12 h 239"/>
                  <a:gd name="T8" fmla="*/ 915 w 961"/>
                  <a:gd name="T9" fmla="*/ 26 h 239"/>
                  <a:gd name="T10" fmla="*/ 933 w 961"/>
                  <a:gd name="T11" fmla="*/ 44 h 239"/>
                  <a:gd name="T12" fmla="*/ 948 w 961"/>
                  <a:gd name="T13" fmla="*/ 67 h 239"/>
                  <a:gd name="T14" fmla="*/ 957 w 961"/>
                  <a:gd name="T15" fmla="*/ 92 h 239"/>
                  <a:gd name="T16" fmla="*/ 961 w 961"/>
                  <a:gd name="T17" fmla="*/ 120 h 239"/>
                  <a:gd name="T18" fmla="*/ 957 w 961"/>
                  <a:gd name="T19" fmla="*/ 148 h 239"/>
                  <a:gd name="T20" fmla="*/ 948 w 961"/>
                  <a:gd name="T21" fmla="*/ 172 h 239"/>
                  <a:gd name="T22" fmla="*/ 933 w 961"/>
                  <a:gd name="T23" fmla="*/ 195 h 239"/>
                  <a:gd name="T24" fmla="*/ 915 w 961"/>
                  <a:gd name="T25" fmla="*/ 213 h 239"/>
                  <a:gd name="T26" fmla="*/ 892 w 961"/>
                  <a:gd name="T27" fmla="*/ 227 h 239"/>
                  <a:gd name="T28" fmla="*/ 868 w 961"/>
                  <a:gd name="T29" fmla="*/ 237 h 239"/>
                  <a:gd name="T30" fmla="*/ 840 w 961"/>
                  <a:gd name="T31" fmla="*/ 239 h 239"/>
                  <a:gd name="T32" fmla="*/ 120 w 961"/>
                  <a:gd name="T33" fmla="*/ 239 h 239"/>
                  <a:gd name="T34" fmla="*/ 93 w 961"/>
                  <a:gd name="T35" fmla="*/ 237 h 239"/>
                  <a:gd name="T36" fmla="*/ 67 w 961"/>
                  <a:gd name="T37" fmla="*/ 227 h 239"/>
                  <a:gd name="T38" fmla="*/ 44 w 961"/>
                  <a:gd name="T39" fmla="*/ 213 h 239"/>
                  <a:gd name="T40" fmla="*/ 26 w 961"/>
                  <a:gd name="T41" fmla="*/ 195 h 239"/>
                  <a:gd name="T42" fmla="*/ 12 w 961"/>
                  <a:gd name="T43" fmla="*/ 172 h 239"/>
                  <a:gd name="T44" fmla="*/ 3 w 961"/>
                  <a:gd name="T45" fmla="*/ 148 h 239"/>
                  <a:gd name="T46" fmla="*/ 0 w 961"/>
                  <a:gd name="T47" fmla="*/ 120 h 239"/>
                  <a:gd name="T48" fmla="*/ 3 w 961"/>
                  <a:gd name="T49" fmla="*/ 92 h 239"/>
                  <a:gd name="T50" fmla="*/ 12 w 961"/>
                  <a:gd name="T51" fmla="*/ 67 h 239"/>
                  <a:gd name="T52" fmla="*/ 26 w 961"/>
                  <a:gd name="T53" fmla="*/ 44 h 239"/>
                  <a:gd name="T54" fmla="*/ 44 w 961"/>
                  <a:gd name="T55" fmla="*/ 26 h 239"/>
                  <a:gd name="T56" fmla="*/ 67 w 961"/>
                  <a:gd name="T57" fmla="*/ 12 h 239"/>
                  <a:gd name="T58" fmla="*/ 93 w 961"/>
                  <a:gd name="T59" fmla="*/ 2 h 239"/>
                  <a:gd name="T60" fmla="*/ 120 w 961"/>
                  <a:gd name="T61" fmla="*/ 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1" h="239">
                    <a:moveTo>
                      <a:pt x="120" y="0"/>
                    </a:moveTo>
                    <a:lnTo>
                      <a:pt x="840" y="0"/>
                    </a:lnTo>
                    <a:lnTo>
                      <a:pt x="868" y="2"/>
                    </a:lnTo>
                    <a:lnTo>
                      <a:pt x="892" y="12"/>
                    </a:lnTo>
                    <a:lnTo>
                      <a:pt x="915" y="26"/>
                    </a:lnTo>
                    <a:lnTo>
                      <a:pt x="933" y="44"/>
                    </a:lnTo>
                    <a:lnTo>
                      <a:pt x="948" y="67"/>
                    </a:lnTo>
                    <a:lnTo>
                      <a:pt x="957" y="92"/>
                    </a:lnTo>
                    <a:lnTo>
                      <a:pt x="961" y="120"/>
                    </a:lnTo>
                    <a:lnTo>
                      <a:pt x="957" y="148"/>
                    </a:lnTo>
                    <a:lnTo>
                      <a:pt x="948" y="172"/>
                    </a:lnTo>
                    <a:lnTo>
                      <a:pt x="933" y="195"/>
                    </a:lnTo>
                    <a:lnTo>
                      <a:pt x="915" y="213"/>
                    </a:lnTo>
                    <a:lnTo>
                      <a:pt x="892" y="227"/>
                    </a:lnTo>
                    <a:lnTo>
                      <a:pt x="868" y="237"/>
                    </a:lnTo>
                    <a:lnTo>
                      <a:pt x="840" y="239"/>
                    </a:lnTo>
                    <a:lnTo>
                      <a:pt x="120" y="239"/>
                    </a:lnTo>
                    <a:lnTo>
                      <a:pt x="93" y="237"/>
                    </a:lnTo>
                    <a:lnTo>
                      <a:pt x="67" y="227"/>
                    </a:lnTo>
                    <a:lnTo>
                      <a:pt x="44" y="213"/>
                    </a:lnTo>
                    <a:lnTo>
                      <a:pt x="26" y="195"/>
                    </a:lnTo>
                    <a:lnTo>
                      <a:pt x="12" y="172"/>
                    </a:lnTo>
                    <a:lnTo>
                      <a:pt x="3" y="148"/>
                    </a:lnTo>
                    <a:lnTo>
                      <a:pt x="0" y="120"/>
                    </a:lnTo>
                    <a:lnTo>
                      <a:pt x="3" y="92"/>
                    </a:lnTo>
                    <a:lnTo>
                      <a:pt x="12" y="67"/>
                    </a:lnTo>
                    <a:lnTo>
                      <a:pt x="26" y="44"/>
                    </a:lnTo>
                    <a:lnTo>
                      <a:pt x="44" y="26"/>
                    </a:lnTo>
                    <a:lnTo>
                      <a:pt x="67" y="12"/>
                    </a:lnTo>
                    <a:lnTo>
                      <a:pt x="93" y="2"/>
                    </a:lnTo>
                    <a:lnTo>
                      <a:pt x="1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846520" y="601472"/>
            <a:ext cx="10636369" cy="5857336"/>
            <a:chOff x="998396" y="-24865"/>
            <a:chExt cx="10636369" cy="5857336"/>
          </a:xfrm>
          <a:solidFill>
            <a:schemeClr val="tx2">
              <a:lumMod val="50000"/>
            </a:schemeClr>
          </a:solidFill>
        </p:grpSpPr>
        <p:sp>
          <p:nvSpPr>
            <p:cNvPr id="6" name="직사각형 5"/>
            <p:cNvSpPr/>
            <p:nvPr/>
          </p:nvSpPr>
          <p:spPr>
            <a:xfrm>
              <a:off x="9425718" y="1205979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998396" y="-24865"/>
              <a:ext cx="10636369" cy="5857336"/>
            </a:xfrm>
            <a:prstGeom prst="roundRect">
              <a:avLst>
                <a:gd name="adj" fmla="val 783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014967" y="4020924"/>
              <a:ext cx="1811547" cy="1811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59300" y="742361"/>
            <a:ext cx="6756400" cy="541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01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선발기준 및 자격요건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02 </a:t>
            </a:r>
            <a:r>
              <a:rPr lang="ko-KR" altLang="en-US" sz="2200" dirty="0" err="1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선발자</a:t>
            </a:r>
            <a:r>
              <a:rPr lang="ko-KR" altLang="en-US" sz="2200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제출항목 및 제출 기한 </a:t>
            </a:r>
            <a:endParaRPr lang="en-US" altLang="ko-KR" sz="2200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03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각 학교별 등록금 및 비행기 발권 관련 안내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04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 </a:t>
            </a: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5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개 </a:t>
            </a:r>
            <a:r>
              <a:rPr lang="ko-KR" altLang="en-US" sz="2200" b="1" dirty="0" err="1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협정교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05 </a:t>
            </a:r>
            <a:r>
              <a:rPr lang="ko-KR" altLang="en-US" sz="2200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현장체험학습 학점 안내 및 이수요건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06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다녀온 후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07 </a:t>
            </a:r>
            <a:r>
              <a:rPr lang="ko-KR" altLang="en-US" sz="2200" b="1" dirty="0" err="1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수요조사 및 선발 이후 유의사항</a:t>
            </a:r>
            <a:endParaRPr lang="en-US" altLang="ko-KR" sz="22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08 </a:t>
            </a:r>
            <a:r>
              <a:rPr lang="ko-KR" altLang="en-US" sz="22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해외 현장학습 신청서 작성 안내 및 참석대장작성</a:t>
            </a:r>
          </a:p>
        </p:txBody>
      </p:sp>
      <p:sp>
        <p:nvSpPr>
          <p:cNvPr id="2" name="타원 1"/>
          <p:cNvSpPr/>
          <p:nvPr/>
        </p:nvSpPr>
        <p:spPr>
          <a:xfrm>
            <a:off x="1652198" y="2071194"/>
            <a:ext cx="2461934" cy="2551723"/>
          </a:xfrm>
          <a:prstGeom prst="ellipse">
            <a:avLst/>
          </a:prstGeom>
          <a:noFill/>
          <a:ln w="57150" cmpd="tri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목차</a:t>
            </a:r>
            <a:endParaRPr lang="ko-KR" altLang="en-US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2565" y="280828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24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03</a:t>
            </a:r>
            <a:endParaRPr lang="ko-KR" altLang="en-US" sz="24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66323" y="2008959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1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중국대학 등록금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62223" y="2008959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1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비행기 발권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759125" y="560717"/>
            <a:ext cx="10636369" cy="5857336"/>
          </a:xfrm>
          <a:prstGeom prst="roundRect">
            <a:avLst>
              <a:gd name="adj" fmla="val 783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solidFill>
                <a:srgbClr val="203864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7983" y="3432889"/>
            <a:ext cx="10093717" cy="165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설명을 </a:t>
            </a:r>
            <a:r>
              <a:rPr lang="ko-KR" altLang="en-US" sz="2400" b="1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처음부터 끝까지 듣고 동의</a:t>
            </a: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한다면 </a:t>
            </a:r>
            <a:r>
              <a:rPr lang="ko-KR" altLang="en-US" sz="2400" b="1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서명</a:t>
            </a:r>
            <a:r>
              <a:rPr lang="ko-KR" altLang="en-US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부탁 드립니다</a:t>
            </a:r>
            <a:r>
              <a:rPr lang="en-US" altLang="ko-KR" sz="24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 algn="ctr">
              <a:lnSpc>
                <a:spcPct val="150000"/>
              </a:lnSpc>
            </a:pPr>
            <a:endParaRPr lang="en-US" altLang="ko-KR" sz="2400" b="1" dirty="0">
              <a:solidFill>
                <a:schemeClr val="bg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2200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※</a:t>
            </a:r>
            <a:r>
              <a:rPr lang="ko-KR" altLang="en-US" sz="2200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200" b="1" u="sng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서명대장명단 학생을 기준</a:t>
            </a:r>
            <a:r>
              <a:rPr lang="ko-KR" altLang="en-US" sz="2200" b="1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으로 중국현장학습 참가자 선발 시 </a:t>
            </a:r>
            <a:r>
              <a:rPr lang="ko-KR" altLang="en-US" sz="2200" b="1" u="sng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가산점 부여</a:t>
            </a:r>
            <a:r>
              <a:rPr lang="ko-KR" altLang="en-US" sz="2200" b="1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200" dirty="0">
                <a:solidFill>
                  <a:srgbClr val="FFFF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4975" y="2109349"/>
            <a:ext cx="9870067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6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참석자 서명대장 서명         </a:t>
            </a:r>
            <a:r>
              <a:rPr lang="en-US" altLang="ko-KR" sz="36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OT</a:t>
            </a:r>
            <a:r>
              <a:rPr lang="ko-KR" altLang="en-US" sz="3600" b="1" dirty="0">
                <a:solidFill>
                  <a:schemeClr val="bg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종료 후 기입</a:t>
            </a:r>
            <a:endParaRPr lang="ko-KR" altLang="en-US" sz="1400" b="1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6207635" y="2292092"/>
            <a:ext cx="897775" cy="628537"/>
          </a:xfrm>
          <a:prstGeom prst="rightArrow">
            <a:avLst>
              <a:gd name="adj1" fmla="val 50000"/>
              <a:gd name="adj2" fmla="val 82329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67542" y="50900"/>
            <a:ext cx="4317519" cy="723900"/>
            <a:chOff x="191274" y="140356"/>
            <a:chExt cx="4317519" cy="723900"/>
          </a:xfrm>
        </p:grpSpPr>
        <p:sp>
          <p:nvSpPr>
            <p:cNvPr id="2" name="타원 1"/>
            <p:cNvSpPr/>
            <p:nvPr/>
          </p:nvSpPr>
          <p:spPr>
            <a:xfrm>
              <a:off x="191274" y="140356"/>
              <a:ext cx="765146" cy="7239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200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01</a:t>
              </a:r>
              <a:endParaRPr lang="ko-KR" altLang="en-US" sz="2200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21941" y="230934"/>
              <a:ext cx="34868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선발 기준 및 자격 요건</a:t>
              </a:r>
              <a:endPara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</p:grpSp>
      <p:sp>
        <p:nvSpPr>
          <p:cNvPr id="7" name="직사각형 6"/>
          <p:cNvSpPr/>
          <p:nvPr/>
        </p:nvSpPr>
        <p:spPr>
          <a:xfrm flipH="1">
            <a:off x="2648676" y="1473200"/>
            <a:ext cx="88416" cy="453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700000">
            <a:off x="2409453" y="3500927"/>
            <a:ext cx="566862" cy="566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2480375"/>
            <a:ext cx="491874" cy="49187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4076409"/>
            <a:ext cx="491874" cy="491874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>
          <a:xfrm>
            <a:off x="805518" y="742330"/>
            <a:ext cx="10889175" cy="5934576"/>
          </a:xfrm>
          <a:prstGeom prst="roundRect">
            <a:avLst>
              <a:gd name="adj" fmla="val 10003"/>
            </a:avLst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1.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선발대상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: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전공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전공이 중국언어문화전공인 자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</a:p>
          <a:p>
            <a:pPr marL="342900" indent="-342900" fontAlgn="base" latinLnBrk="0">
              <a:buAutoNum type="arabicPeriod"/>
            </a:pPr>
            <a:endParaRPr lang="en-US" altLang="ko-KR" sz="17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2. 3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학년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학기까지 이수한 학생 우선 배정</a:t>
            </a:r>
            <a:endParaRPr lang="en-US" altLang="ko-KR" sz="17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3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학년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학기까지 성적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2.5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이상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이수학점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75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학점 이상인자로 현재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5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학기 째 재학중인 자를 포함    </a:t>
            </a:r>
            <a:endParaRPr lang="en-US" altLang="ko-KR" sz="17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(※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단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직전학기 학사경고자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연속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단속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3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 학사 경고자 제외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 fontAlgn="base" latinLnBrk="0"/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2-1. 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공석이 있을 시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2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학년 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학기 까지 성적 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2.5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이상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이수학점 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45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학점인 수학능력이 있는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학생 신청가능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</a:p>
          <a:p>
            <a:pPr fontAlgn="base" latinLnBrk="0"/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2-2. ROTC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학생들은 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학년부터 신청 가능</a:t>
            </a:r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pPr fontAlgn="base" latinLnBrk="0"/>
            <a:endParaRPr lang="ko-KR" altLang="en-US" sz="16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en-US" altLang="ko-KR" sz="16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3. </a:t>
            </a:r>
            <a:r>
              <a:rPr lang="ko-KR" altLang="en-US" sz="1600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‘</a:t>
            </a:r>
            <a:r>
              <a:rPr lang="ko-KR" altLang="en-US" sz="1600" dirty="0" err="1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</a:t>
            </a:r>
            <a:r>
              <a:rPr lang="en-US" altLang="ko-KR" sz="1600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1’ </a:t>
            </a:r>
            <a:r>
              <a:rPr lang="ko-KR" altLang="en-US" sz="1600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이상의 과목을 수강 완료한 학생</a:t>
            </a:r>
            <a:endParaRPr lang="en-US" altLang="ko-KR" sz="1600" dirty="0">
              <a:solidFill>
                <a:srgbClr val="FF0000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endParaRPr lang="ko-KR" altLang="en-US" sz="17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4.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가기 전 국제언어교육원에서 개설한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&lt;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4&gt; 100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시간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</a:p>
          <a:p>
            <a:pPr fontAlgn="base" latinLnBrk="0"/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※ 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수강 후 모의시험에서 신 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HSK4</a:t>
            </a:r>
            <a:r>
              <a:rPr lang="ko-KR" altLang="en-US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 증서를 취득할 것</a:t>
            </a:r>
            <a:r>
              <a:rPr lang="en-US" altLang="ko-KR" sz="17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</a:p>
          <a:p>
            <a:pPr fontAlgn="base" latinLnBrk="0"/>
            <a:endParaRPr lang="en-US" altLang="ko-KR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 latinLnBrk="0"/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*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단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신 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HSK5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(180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점 이상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증서를 취득한 학생은 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&lt;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4&gt;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면제이며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신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증서는 계절학기신청기간 전일까지 받음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유효기간 지난 후 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년까지 인정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총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년을 집중중국어코스 수강 면제의 유효기간으로 봄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). 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제출하지 못한 학생들은 모두 집중중국어코스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신청필수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</a:p>
          <a:p>
            <a:pPr fontAlgn="base" latinLnBrk="0"/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*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집중중국어코스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 : 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계절학기와 동시진행 혹은 계절학기 직후 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주간 진행될 수 있음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pPr fontAlgn="base" latinLnBrk="0"/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*</a:t>
            </a:r>
            <a:r>
              <a:rPr lang="ko-KR" altLang="en-US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계절학기 신청기간은 매년 달라지니 당해 학사일정 참고요망</a:t>
            </a:r>
            <a:r>
              <a:rPr lang="en-US" altLang="ko-KR" sz="14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8C7A7B8C-890D-4F35-AC13-C652219CD795}"/>
              </a:ext>
            </a:extLst>
          </p:cNvPr>
          <p:cNvGrpSpPr/>
          <p:nvPr/>
        </p:nvGrpSpPr>
        <p:grpSpPr>
          <a:xfrm>
            <a:off x="190500" y="165100"/>
            <a:ext cx="10693400" cy="6218876"/>
            <a:chOff x="190500" y="165100"/>
            <a:chExt cx="10693400" cy="6218876"/>
          </a:xfrm>
        </p:grpSpPr>
        <p:sp>
          <p:nvSpPr>
            <p:cNvPr id="6" name="직사각형 5"/>
            <p:cNvSpPr/>
            <p:nvPr/>
          </p:nvSpPr>
          <p:spPr>
            <a:xfrm>
              <a:off x="1022834" y="1452668"/>
              <a:ext cx="4565166" cy="520700"/>
            </a:xfrm>
            <a:prstGeom prst="rect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solidFill>
                    <a:srgbClr val="203864"/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68383" y="1524186"/>
              <a:ext cx="1120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 sz="2600">
                  <a:solidFill>
                    <a:schemeClr val="bg1"/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defRPr>
              </a:lvl1pPr>
            </a:lstStyle>
            <a:p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제출항목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29481" y="2128503"/>
              <a:ext cx="485648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실물여권 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(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사본제출불가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)</a:t>
              </a:r>
            </a:p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비자사진 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3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매</a:t>
              </a:r>
            </a:p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 신청서</a:t>
              </a:r>
            </a:p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중국대학신청서 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(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자필서명 필수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)</a:t>
              </a:r>
            </a:p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HSK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자격증서 있는 학생들은 제출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(5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급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)</a:t>
              </a:r>
            </a:p>
            <a:p>
              <a:pPr indent="0" fontAlgn="base" latinLnBrk="0">
                <a:buNone/>
              </a:pP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자격증이 없는 학생들은 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&lt;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집중중국어코스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4&gt;100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시간을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 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수강 후 수강 마지막 시점 열리는 모의 시험에서 신 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HSK4</a:t>
              </a: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급 증서를 취득</a:t>
              </a:r>
              <a:r>
                <a:rPr lang="en-US" altLang="ko-KR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. 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318734" y="1452668"/>
              <a:ext cx="4565166" cy="520700"/>
            </a:xfrm>
            <a:prstGeom prst="rect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solidFill>
                    <a:srgbClr val="203864"/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144580" y="1524186"/>
              <a:ext cx="1120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 sz="2600">
                  <a:solidFill>
                    <a:schemeClr val="bg1"/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defRPr>
              </a:lvl1pPr>
            </a:lstStyle>
            <a:p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제출기한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31101" y="2374737"/>
              <a:ext cx="4178706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 latinLnBrk="0"/>
              <a:r>
                <a:rPr lang="ko-KR" altLang="en-US" sz="2800" dirty="0">
                  <a:solidFill>
                    <a:srgbClr val="C0000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매년 달라짐</a:t>
              </a:r>
              <a:r>
                <a:rPr lang="en-US" altLang="ko-KR" sz="2800" dirty="0">
                  <a:solidFill>
                    <a:srgbClr val="C0000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.</a:t>
              </a:r>
            </a:p>
            <a:p>
              <a:pPr fontAlgn="base" latinLnBrk="0"/>
              <a:r>
                <a:rPr lang="ko-KR" altLang="en-US" sz="2800" dirty="0">
                  <a:solidFill>
                    <a:srgbClr val="C0000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당 해의 중문과 홈페이지 공지사항 참고</a:t>
              </a:r>
              <a:r>
                <a:rPr lang="en-US" altLang="ko-KR" sz="2800" dirty="0">
                  <a:solidFill>
                    <a:srgbClr val="C00000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.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65504" y="5183647"/>
              <a:ext cx="909523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 latinLnBrk="0"/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주의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: X2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비자는 중국 출입국이 한번만 가능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, 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만약 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X2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비자를 받고 개인적으로 중국에 갔다가 한국에 돌아오면 비자의 효력을 잃게됨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. (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중국을 제외한 제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3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개국은 가능함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)</a:t>
              </a:r>
            </a:p>
            <a:p>
              <a:pPr fontAlgn="base" latinLnBrk="0"/>
              <a:endParaRPr lang="en-US" altLang="ko-KR" b="1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  <a:p>
              <a:pPr fontAlgn="base" latinLnBrk="0"/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 신청은 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6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월말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-7</a:t>
              </a:r>
              <a:r>
                <a:rPr lang="ko-KR" altLang="en-US" b="1" dirty="0" err="1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월중으로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 신청함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. (</a:t>
              </a:r>
              <a:r>
                <a:rPr lang="ko-KR" altLang="en-US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비자관련 서류 제출 필요</a:t>
              </a:r>
              <a:r>
                <a:rPr lang="en-US" altLang="ko-KR" b="1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)</a:t>
              </a:r>
            </a:p>
          </p:txBody>
        </p:sp>
        <p:grpSp>
          <p:nvGrpSpPr>
            <p:cNvPr id="34" name="그룹 33"/>
            <p:cNvGrpSpPr/>
            <p:nvPr/>
          </p:nvGrpSpPr>
          <p:grpSpPr>
            <a:xfrm>
              <a:off x="190500" y="165100"/>
              <a:ext cx="5210355" cy="1029703"/>
              <a:chOff x="190500" y="165100"/>
              <a:chExt cx="5210355" cy="1029703"/>
            </a:xfrm>
          </p:grpSpPr>
          <p:sp>
            <p:nvSpPr>
              <p:cNvPr id="35" name="타원 34"/>
              <p:cNvSpPr/>
              <p:nvPr/>
            </p:nvSpPr>
            <p:spPr>
              <a:xfrm>
                <a:off x="190500" y="165100"/>
                <a:ext cx="723900" cy="723900"/>
              </a:xfrm>
              <a:prstGeom prst="ellipse">
                <a:avLst/>
              </a:prstGeom>
              <a:solidFill>
                <a:srgbClr val="2038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2565" y="280828"/>
                <a:ext cx="598241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ko-KR"/>
                </a:defPPr>
                <a:lvl1pPr>
                  <a:defRPr sz="2600">
                    <a:solidFill>
                      <a:schemeClr val="bg1"/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defRPr>
                </a:lvl1pPr>
              </a:lstStyle>
              <a:p>
                <a:r>
                  <a:rPr lang="en-US" altLang="ko-KR" dirty="0"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rPr>
                  <a:t>02</a:t>
                </a:r>
                <a:endParaRPr lang="ko-KR" altLang="en-US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932965" y="240696"/>
                <a:ext cx="446789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rPr>
                  <a:t>선발자</a:t>
                </a:r>
                <a:r>
                  <a:rPr lang="ko-KR" altLang="en-US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rPr>
                  <a:t> 제출항목 및 제출 기한</a:t>
                </a:r>
                <a:br>
                  <a:rPr lang="en-US" altLang="ko-KR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rPr>
                </a:br>
                <a:endParaRPr lang="ko-KR" altLang="en-US" sz="2800" dirty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03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94392"/>
            <a:ext cx="6372257" cy="676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각 학교별 등록금 및 비행기 발권 관련 안내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22834" y="1233212"/>
            <a:ext cx="4565166" cy="520700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24369" y="1270929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중국대학 등록금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2334" y="1947375"/>
            <a:ext cx="4985301" cy="4396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중국학교의 등록금은 본교에서 본교등록금의     반액에 해당하는 금액이 지원됨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                         (=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가톨릭대 장학금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BUT, </a:t>
            </a:r>
            <a:r>
              <a:rPr lang="ko-KR" altLang="en-US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 협정교의 등록금이 본교 등록금의 반액을 초과하는 경우에는</a:t>
            </a:r>
            <a:r>
              <a:rPr lang="en-US" altLang="ko-KR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초과금액을 학생이 부담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예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 2025 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현재 본교등록금의 반액은 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1,530,500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 </a:t>
            </a:r>
            <a:endParaRPr lang="en-US" altLang="ko-KR" sz="16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따라서 약 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1,530,500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원이 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인당 지원 나오는 금액</a:t>
            </a:r>
            <a:endParaRPr lang="en-US" altLang="ko-KR" sz="16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작년 </a:t>
            </a:r>
            <a:r>
              <a:rPr lang="ko-KR" altLang="en-US" sz="1600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절강대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학비 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= 9,000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元 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(1,701,720</a:t>
            </a:r>
            <a:r>
              <a:rPr lang="ko-KR" altLang="en-US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</a:t>
            </a:r>
            <a:r>
              <a:rPr lang="en-US" altLang="ko-KR" sz="16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-&gt; 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차액 </a:t>
            </a: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271,220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 개인부담</a:t>
            </a:r>
            <a:endParaRPr lang="en-US" altLang="ko-KR" sz="160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작년 상해외대 학비 </a:t>
            </a: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= 10,000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元 </a:t>
            </a: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(1,890,800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</a:t>
            </a: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-&gt; 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차액 </a:t>
            </a:r>
            <a:r>
              <a:rPr lang="en-US" altLang="ko-KR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360,300</a:t>
            </a:r>
            <a:r>
              <a:rPr lang="ko-KR" altLang="en-US" sz="16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원 개인부담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6318734" y="1233212"/>
            <a:ext cx="4565166" cy="520700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36361" y="1270929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비행기 발권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35468" y="1965481"/>
            <a:ext cx="4985301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비행기 표는 왕복비용으로 학교에서 단체구매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귀국날짜는 학생이 여행사에 연락하여 스스로    예약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비행기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비자신청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유학생보험 등 관련한 자세한  내용은 선발자대상으로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차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OT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때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설명 예정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endParaRPr lang="ko-KR" altLang="en-US" sz="105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04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265080"/>
            <a:ext cx="2549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중국 </a:t>
            </a:r>
            <a:r>
              <a:rPr lang="en-US" altLang="ko-KR" sz="28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5</a:t>
            </a:r>
            <a:r>
              <a: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개 </a:t>
            </a:r>
            <a:r>
              <a:rPr lang="ko-KR" altLang="en-US" sz="2800" dirty="0" err="1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협정교</a:t>
            </a:r>
            <a:endParaRPr lang="ko-KR" altLang="en-US" sz="280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FE817F46-1DBF-4CAA-96BE-AC818A79E718}"/>
              </a:ext>
            </a:extLst>
          </p:cNvPr>
          <p:cNvGrpSpPr/>
          <p:nvPr/>
        </p:nvGrpSpPr>
        <p:grpSpPr>
          <a:xfrm>
            <a:off x="1764359" y="627390"/>
            <a:ext cx="8413262" cy="5379710"/>
            <a:chOff x="1764359" y="328198"/>
            <a:chExt cx="8413262" cy="5678902"/>
          </a:xfrm>
        </p:grpSpPr>
        <p:sp>
          <p:nvSpPr>
            <p:cNvPr id="7" name="직사각형 6"/>
            <p:cNvSpPr/>
            <p:nvPr/>
          </p:nvSpPr>
          <p:spPr>
            <a:xfrm flipH="1">
              <a:off x="2648676" y="1473200"/>
              <a:ext cx="88416" cy="4533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46782" y="328198"/>
              <a:ext cx="15440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01 </a:t>
              </a:r>
              <a:r>
                <a:rPr lang="ko-KR" altLang="en-US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상해</a:t>
              </a:r>
              <a:endParaRPr lang="en-US" altLang="ko-KR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10664" y="850712"/>
              <a:ext cx="1762021" cy="5096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2000" dirty="0"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상해외국어대</a:t>
              </a:r>
              <a:endParaRPr lang="en-US" altLang="ko-KR" sz="2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633609" y="2020713"/>
              <a:ext cx="1544012" cy="617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03 </a:t>
              </a:r>
              <a:r>
                <a:rPr lang="ko-KR" altLang="en-US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남경</a:t>
              </a:r>
              <a:endParaRPr lang="en-US" altLang="ko-KR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831794" y="2626244"/>
              <a:ext cx="1059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ko-KR" altLang="en-US" sz="2000" dirty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남경대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64359" y="2074252"/>
              <a:ext cx="1544013" cy="617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02 </a:t>
              </a:r>
              <a:r>
                <a:rPr lang="ko-KR" altLang="en-US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항주</a:t>
              </a:r>
              <a:endParaRPr lang="en-US" altLang="ko-KR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65974" y="2786262"/>
              <a:ext cx="1059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ko-KR" altLang="en-US" sz="2000" dirty="0" err="1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절강대</a:t>
              </a:r>
              <a:endParaRPr lang="ko-KR" altLang="en-US" sz="20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47094" y="4850859"/>
              <a:ext cx="1544012" cy="617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05 </a:t>
              </a:r>
              <a:r>
                <a:rPr lang="ko-KR" altLang="en-US" sz="3200" dirty="0">
                  <a:ln>
                    <a:solidFill>
                      <a:srgbClr val="203864">
                        <a:alpha val="15000"/>
                      </a:srgbClr>
                    </a:solidFill>
                  </a:ln>
                  <a:solidFill>
                    <a:srgbClr val="203864"/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톈진</a:t>
              </a:r>
              <a:endParaRPr lang="en-US" altLang="ko-KR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530951" y="5432040"/>
              <a:ext cx="10599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ko-KR" altLang="en-US" sz="2000" dirty="0" err="1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스퀘어라운드 ExtraBold" panose="020B0600000101010101" pitchFamily="50" charset="-127"/>
                  <a:ea typeface="나눔스퀘어라운드 ExtraBold" panose="020B0600000101010101" pitchFamily="50" charset="-127"/>
                </a:rPr>
                <a:t>남개대</a:t>
              </a:r>
              <a:endParaRPr lang="ko-KR" altLang="en-US" sz="20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3893625" y="1483341"/>
              <a:ext cx="4120895" cy="4049776"/>
              <a:chOff x="3226963" y="1913302"/>
              <a:chExt cx="3721100" cy="3721100"/>
            </a:xfrm>
            <a:solidFill>
              <a:srgbClr val="203864"/>
            </a:solidFill>
          </p:grpSpPr>
          <p:grpSp>
            <p:nvGrpSpPr>
              <p:cNvPr id="19" name="그룹 18"/>
              <p:cNvGrpSpPr/>
              <p:nvPr/>
            </p:nvGrpSpPr>
            <p:grpSpPr>
              <a:xfrm>
                <a:off x="3226963" y="1913302"/>
                <a:ext cx="3721100" cy="3721100"/>
                <a:chOff x="838340" y="1849729"/>
                <a:chExt cx="3721100" cy="3721100"/>
              </a:xfrm>
              <a:grpFill/>
            </p:grpSpPr>
            <p:sp>
              <p:nvSpPr>
                <p:cNvPr id="6" name="타원 5"/>
                <p:cNvSpPr/>
                <p:nvPr/>
              </p:nvSpPr>
              <p:spPr>
                <a:xfrm>
                  <a:off x="838340" y="1849729"/>
                  <a:ext cx="3721100" cy="3721100"/>
                </a:xfrm>
                <a:prstGeom prst="ellipse">
                  <a:avLst/>
                </a:prstGeom>
                <a:grpFill/>
                <a:ln>
                  <a:solidFill>
                    <a:srgbClr val="20386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2407423" y="2627087"/>
                  <a:ext cx="545992" cy="358231"/>
                </a:xfrm>
                <a:prstGeom prst="rect">
                  <a:avLst/>
                </a:prstGeom>
                <a:grpFill/>
                <a:ln>
                  <a:solidFill>
                    <a:srgbClr val="203864"/>
                  </a:solidFill>
                </a:ln>
              </p:spPr>
              <p:txBody>
                <a:bodyPr wrap="none" rtlCol="0">
                  <a:spAutoFit/>
                </a:bodyPr>
                <a:lstStyle>
                  <a:defPPr>
                    <a:defRPr lang="ko-KR"/>
                  </a:defPPr>
                  <a:lvl1pPr>
                    <a:defRPr sz="2600">
                      <a:solidFill>
                        <a:schemeClr val="bg1"/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defRPr>
                  </a:lvl1pPr>
                </a:lstStyle>
                <a:p>
                  <a:r>
                    <a:rPr lang="ko-KR" altLang="en-US" sz="1800" dirty="0">
                      <a:latin typeface="나눔스퀘어라운드 ExtraBold" panose="020B0600000101010101" pitchFamily="50" charset="-127"/>
                      <a:ea typeface="나눔스퀘어라운드 ExtraBold" panose="020B0600000101010101" pitchFamily="50" charset="-127"/>
                    </a:rPr>
                    <a:t>상해</a:t>
                  </a: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595625" y="4762171"/>
                  <a:ext cx="735613" cy="358231"/>
                </a:xfrm>
                <a:prstGeom prst="rect">
                  <a:avLst/>
                </a:prstGeom>
                <a:grpFill/>
                <a:ln>
                  <a:solidFill>
                    <a:srgbClr val="203864"/>
                  </a:solidFill>
                </a:ln>
              </p:spPr>
              <p:txBody>
                <a:bodyPr wrap="none" rtlCol="0">
                  <a:spAutoFit/>
                </a:bodyPr>
                <a:lstStyle>
                  <a:defPPr>
                    <a:defRPr lang="ko-KR"/>
                  </a:defPPr>
                  <a:lvl1pPr>
                    <a:defRPr sz="2600">
                      <a:solidFill>
                        <a:schemeClr val="bg1"/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defRPr>
                  </a:lvl1pPr>
                </a:lstStyle>
                <a:p>
                  <a:r>
                    <a:rPr lang="ko-KR" altLang="en-US" sz="1800" dirty="0">
                      <a:latin typeface="나눔스퀘어라운드 ExtraBold" panose="020B0600000101010101" pitchFamily="50" charset="-127"/>
                      <a:ea typeface="나눔스퀘어라운드 ExtraBold" panose="020B0600000101010101" pitchFamily="50" charset="-127"/>
                    </a:rPr>
                    <a:t>하얼빈</a:t>
                  </a: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3594744" y="3467801"/>
                  <a:ext cx="545992" cy="339357"/>
                </a:xfrm>
                <a:prstGeom prst="rect">
                  <a:avLst/>
                </a:prstGeom>
                <a:grpFill/>
                <a:ln>
                  <a:solidFill>
                    <a:srgbClr val="203864"/>
                  </a:solidFill>
                </a:ln>
              </p:spPr>
              <p:txBody>
                <a:bodyPr wrap="none" rtlCol="0">
                  <a:spAutoFit/>
                </a:bodyPr>
                <a:lstStyle>
                  <a:defPPr>
                    <a:defRPr lang="ko-KR"/>
                  </a:defPPr>
                  <a:lvl1pPr>
                    <a:defRPr sz="2600">
                      <a:solidFill>
                        <a:schemeClr val="bg1"/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defRPr>
                  </a:lvl1pPr>
                </a:lstStyle>
                <a:p>
                  <a:r>
                    <a:rPr lang="ko-KR" altLang="en-US" sz="1800" dirty="0">
                      <a:latin typeface="나눔스퀘어라운드 ExtraBold" panose="020B0600000101010101" pitchFamily="50" charset="-127"/>
                      <a:ea typeface="나눔스퀘어라운드 ExtraBold" panose="020B0600000101010101" pitchFamily="50" charset="-127"/>
                    </a:rPr>
                    <a:t>남경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3178929" y="4742870"/>
                  <a:ext cx="545992" cy="339357"/>
                </a:xfrm>
                <a:prstGeom prst="rect">
                  <a:avLst/>
                </a:prstGeom>
                <a:grpFill/>
                <a:ln>
                  <a:solidFill>
                    <a:srgbClr val="203864"/>
                  </a:solidFill>
                </a:ln>
              </p:spPr>
              <p:txBody>
                <a:bodyPr wrap="none" rtlCol="0">
                  <a:spAutoFit/>
                </a:bodyPr>
                <a:lstStyle>
                  <a:defPPr>
                    <a:defRPr lang="ko-KR"/>
                  </a:defPPr>
                  <a:lvl1pPr>
                    <a:defRPr sz="2600">
                      <a:solidFill>
                        <a:schemeClr val="bg1"/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defRPr>
                  </a:lvl1pPr>
                </a:lstStyle>
                <a:p>
                  <a:r>
                    <a:rPr lang="ko-KR" altLang="en-US" sz="1800">
                      <a:latin typeface="나눔스퀘어라운드 ExtraBold" panose="020B0600000101010101" pitchFamily="50" charset="-127"/>
                      <a:ea typeface="나눔스퀘어라운드 ExtraBold" panose="020B0600000101010101" pitchFamily="50" charset="-127"/>
                    </a:rPr>
                    <a:t>톈진</a:t>
                  </a:r>
                  <a:endParaRPr lang="ko-KR" altLang="en-US" sz="1800" dirty="0"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</a:endParaRPr>
                </a:p>
              </p:txBody>
            </p:sp>
          </p:grpSp>
          <p:pic>
            <p:nvPicPr>
              <p:cNvPr id="27" name="그림 26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09716" y="2161124"/>
                <a:ext cx="491874" cy="491874"/>
              </a:xfrm>
              <a:prstGeom prst="rect">
                <a:avLst/>
              </a:prstGeom>
              <a:grpFill/>
              <a:ln>
                <a:solidFill>
                  <a:srgbClr val="203864"/>
                </a:solidFill>
              </a:ln>
            </p:spPr>
          </p:pic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0A8EC41-93C5-3CE6-C9E3-8EE9C7FFCCE5}"/>
              </a:ext>
            </a:extLst>
          </p:cNvPr>
          <p:cNvSpPr txBox="1"/>
          <p:nvPr/>
        </p:nvSpPr>
        <p:spPr>
          <a:xfrm>
            <a:off x="4390895" y="3427995"/>
            <a:ext cx="604653" cy="369332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sz="18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항주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1DD561-63A8-CBC1-064E-DD8B828394CB}"/>
              </a:ext>
            </a:extLst>
          </p:cNvPr>
          <p:cNvSpPr txBox="1"/>
          <p:nvPr/>
        </p:nvSpPr>
        <p:spPr>
          <a:xfrm>
            <a:off x="2055322" y="4853544"/>
            <a:ext cx="1917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04 </a:t>
            </a:r>
            <a:r>
              <a:rPr lang="ko-KR" altLang="en-US" sz="3200" dirty="0">
                <a:ln>
                  <a:solidFill>
                    <a:srgbClr val="203864">
                      <a:alpha val="15000"/>
                    </a:srgbClr>
                  </a:solidFill>
                </a:ln>
                <a:solidFill>
                  <a:srgbClr val="203864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하얼빈</a:t>
            </a:r>
            <a:endParaRPr lang="en-US" altLang="ko-KR" sz="3200" dirty="0">
              <a:ln>
                <a:solidFill>
                  <a:srgbClr val="203864">
                    <a:alpha val="15000"/>
                  </a:srgbClr>
                </a:solidFill>
              </a:ln>
              <a:solidFill>
                <a:srgbClr val="203864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89B668-33F0-CF41-B108-B699CD70B1D2}"/>
              </a:ext>
            </a:extLst>
          </p:cNvPr>
          <p:cNvSpPr txBox="1"/>
          <p:nvPr/>
        </p:nvSpPr>
        <p:spPr>
          <a:xfrm>
            <a:off x="2367107" y="5451797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ko-KR" altLang="en-US" sz="2000" dirty="0" err="1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흑룡강대</a:t>
            </a:r>
            <a:endParaRPr lang="ko-KR" altLang="en-US" sz="200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8D534BC6-EE75-DA31-AE5C-1F7C01113F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29" y="2916507"/>
            <a:ext cx="544721" cy="507117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984B7957-5C07-4A8B-5E9A-00A0C8BB05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293" y="4208511"/>
            <a:ext cx="544721" cy="507117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6A557C46-6248-9184-17E3-492FA98C9B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177" y="2850688"/>
            <a:ext cx="544721" cy="507117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C133CC0C-D628-F4E8-A3F0-8EAC0842E2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89" y="4151470"/>
            <a:ext cx="544721" cy="507117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05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240696"/>
            <a:ext cx="54489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현장체험학습 학점 안내 및 이수요건</a:t>
            </a:r>
            <a:b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</a:br>
            <a:endParaRPr lang="ko-KR" altLang="en-US" sz="280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 flipH="1">
            <a:off x="2648676" y="1473200"/>
            <a:ext cx="88416" cy="453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700000">
            <a:off x="2409453" y="3500927"/>
            <a:ext cx="566862" cy="566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544" y="2526846"/>
            <a:ext cx="491874" cy="49187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2480375"/>
            <a:ext cx="491874" cy="49187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4076409"/>
            <a:ext cx="491874" cy="491874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>
          <a:xfrm>
            <a:off x="998209" y="1058780"/>
            <a:ext cx="9828663" cy="5263020"/>
          </a:xfrm>
          <a:prstGeom prst="roundRect">
            <a:avLst>
              <a:gd name="adj" fmla="val 7831"/>
            </a:avLst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02336" y="3313424"/>
            <a:ext cx="5989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 latinLnBrk="0"/>
            <a:r>
              <a:rPr lang="ko-KR" altLang="en-US" sz="4000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배부한 프린트 물 확인</a:t>
            </a:r>
            <a:endParaRPr lang="en-US" altLang="ko-KR" sz="40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500" y="165100"/>
            <a:ext cx="723900" cy="723900"/>
          </a:xfrm>
          <a:prstGeom prst="ellips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565" y="280828"/>
            <a:ext cx="598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60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06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2965" y="240696"/>
            <a:ext cx="3826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해외현장학습 다녀온 후</a:t>
            </a:r>
            <a:r>
              <a:rPr lang="en-US" altLang="ko-KR" sz="280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ko-KR" altLang="en-US" sz="280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 flipH="1">
            <a:off x="2648676" y="1473200"/>
            <a:ext cx="88416" cy="453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700000">
            <a:off x="2409453" y="3500927"/>
            <a:ext cx="566862" cy="566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544" y="2526846"/>
            <a:ext cx="491874" cy="49187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2480375"/>
            <a:ext cx="491874" cy="491874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04" y="4076409"/>
            <a:ext cx="491874" cy="491874"/>
          </a:xfrm>
          <a:prstGeom prst="rect">
            <a:avLst/>
          </a:prstGeom>
        </p:spPr>
      </p:pic>
      <p:sp>
        <p:nvSpPr>
          <p:cNvPr id="31" name="모서리가 둥근 직사각형 30"/>
          <p:cNvSpPr/>
          <p:nvPr/>
        </p:nvSpPr>
        <p:spPr>
          <a:xfrm>
            <a:off x="998209" y="1058780"/>
            <a:ext cx="9828663" cy="5263020"/>
          </a:xfrm>
          <a:prstGeom prst="roundRect">
            <a:avLst>
              <a:gd name="adj" fmla="val 7831"/>
            </a:avLst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9929" y="1853301"/>
            <a:ext cx="91452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 latinLnBrk="0">
              <a:buAutoNum type="arabicPeriod"/>
            </a:pP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참가 학생들은 귀국 시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반드시 중국 삶의 현장 체험과 중국 문화 체험의 경험 등을 현장학습 보고서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(11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포인트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A4 3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쪽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+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사진첨부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를 작성하여 전공 사무실에 제출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</a:p>
          <a:p>
            <a:pPr fontAlgn="base" latinLnBrk="0"/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(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매달 </a:t>
            </a:r>
            <a:r>
              <a:rPr lang="ko-KR" altLang="en-US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단체톡방을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통해 파일로 받을 예정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</a:p>
          <a:p>
            <a:pPr fontAlgn="base"/>
            <a:endParaRPr lang="en-US" altLang="ko-KR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2.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중 중국에서 新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HSK5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급이상을 응시하고 자격증을 취득한 후 귀국해야 함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※ </a:t>
            </a:r>
            <a:r>
              <a:rPr lang="ko-KR" altLang="en-US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중급중국어코스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4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때 제출했던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HSK5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급은 인정 안됨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더 높은 급수 혹은 점수로 다시 제출해야 함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▪ 현장학습 종료 후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A4 3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페이지의 최종 보고서를 제출해야 함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dirty="0" err="1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사진첨부가능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).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endParaRPr lang="en-US" altLang="ko-KR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3.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현장학습 완료 후 각 학교 별 성적이 우수한 학생 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명에게 장학금 지급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단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5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명 이상의 학생이 있을 경우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</a:t>
            </a:r>
            <a:endParaRPr lang="ko-KR" altLang="en-US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 fontAlgn="base"/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▪ 만약 같은 학교에 같은 성적의 학생이 있다면</a:t>
            </a:r>
            <a:r>
              <a:rPr lang="en-US" altLang="ko-KR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이수시간이 높은 학생에게 장학금 지급 </a:t>
            </a:r>
          </a:p>
          <a:p>
            <a:pPr fontAlgn="base"/>
            <a:r>
              <a:rPr lang="ko-KR" altLang="en-US" dirty="0"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▪ 이수시간도 같으면 전공주임 교수님의 판단 하에 결정</a:t>
            </a:r>
          </a:p>
          <a:p>
            <a:pPr marL="457200" indent="-457200" fontAlgn="base" latinLnBrk="0">
              <a:buAutoNum type="arabicPeriod"/>
            </a:pPr>
            <a:endParaRPr lang="en-US" altLang="ko-KR" sz="2000" dirty="0"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827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877</Words>
  <Application>Microsoft Office PowerPoint</Application>
  <PresentationFormat>와이드스크린</PresentationFormat>
  <Paragraphs>128</Paragraphs>
  <Slides>13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Arial</vt:lpstr>
      <vt:lpstr>맑은 고딕</vt:lpstr>
      <vt:lpstr>나눔스퀘어라운드 ExtraBold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중국언어문화학과</cp:lastModifiedBy>
  <cp:revision>74</cp:revision>
  <dcterms:created xsi:type="dcterms:W3CDTF">2019-03-09T06:21:00Z</dcterms:created>
  <dcterms:modified xsi:type="dcterms:W3CDTF">2025-04-10T01:54:49Z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